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57" r:id="rId4"/>
    <p:sldId id="258" r:id="rId5"/>
    <p:sldId id="271" r:id="rId6"/>
    <p:sldId id="259" r:id="rId7"/>
    <p:sldId id="267" r:id="rId8"/>
    <p:sldId id="270" r:id="rId9"/>
    <p:sldId id="260" r:id="rId10"/>
    <p:sldId id="272" r:id="rId11"/>
    <p:sldId id="261" r:id="rId12"/>
    <p:sldId id="26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>
          <p15:clr>
            <a:srgbClr val="A4A3A4"/>
          </p15:clr>
        </p15:guide>
        <p15:guide id="2" pos="2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D6C6B"/>
    <a:srgbClr val="FFFFFF"/>
    <a:srgbClr val="F1F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56"/>
    <p:restoredTop sz="94645"/>
  </p:normalViewPr>
  <p:slideViewPr>
    <p:cSldViewPr snapToGrid="0" showGuides="1">
      <p:cViewPr varScale="1">
        <p:scale>
          <a:sx n="84" d="100"/>
          <a:sy n="84" d="100"/>
        </p:scale>
        <p:origin x="200" y="1024"/>
      </p:cViewPr>
      <p:guideLst>
        <p:guide orient="horz" pos="2185"/>
        <p:guide pos="2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FAAFF-FF95-4373-B296-B119EFF5EB95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7596E-FD1D-42F8-8560-4CE6B7B034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23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Shape 17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93" name="Shape 17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2107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2" name="Shape 7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2090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DBF0-7C4E-49B4-BAFE-06FF96C28873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DBF0-7C4E-49B4-BAFE-06FF96C28873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DBF0-7C4E-49B4-BAFE-06FF96C28873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DBF0-7C4E-49B4-BAFE-06FF96C28873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DBF0-7C4E-49B4-BAFE-06FF96C28873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DBF0-7C4E-49B4-BAFE-06FF96C28873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DBF0-7C4E-49B4-BAFE-06FF96C28873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DBF0-7C4E-49B4-BAFE-06FF96C28873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DBF0-7C4E-49B4-BAFE-06FF96C28873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DBF0-7C4E-49B4-BAFE-06FF96C28873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6DBF0-7C4E-49B4-BAFE-06FF96C28873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6DBF0-7C4E-49B4-BAFE-06FF96C28873}" type="datetimeFigureOut">
              <a:rPr lang="zh-CN" altLang="en-US" smtClean="0"/>
              <a:t>2017/5/15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86B9C-ECAA-4B2B-A2B0-3D6AA70B253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81032"/>
              <a:gd name="connsiteY0" fmla="*/ 0 h 6858000"/>
              <a:gd name="connsiteX1" fmla="*/ 12181032 w 12181032"/>
              <a:gd name="connsiteY1" fmla="*/ 0 h 6858000"/>
              <a:gd name="connsiteX2" fmla="*/ 12181032 w 12181032"/>
              <a:gd name="connsiteY2" fmla="*/ 6858000 h 6858000"/>
              <a:gd name="connsiteX3" fmla="*/ 0 w 121810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1032" h="6858000">
                <a:moveTo>
                  <a:pt x="0" y="0"/>
                </a:moveTo>
                <a:lnTo>
                  <a:pt x="12181032" y="0"/>
                </a:lnTo>
                <a:lnTo>
                  <a:pt x="12181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1799675" y="1780953"/>
            <a:ext cx="850952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blipFill>
                  <a:blip r:embed="rId3"/>
                  <a:tile tx="0" ty="0" sx="100000" sy="100000" flip="none" algn="tl"/>
                </a:blip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程小疯</a:t>
            </a:r>
            <a:r>
              <a:rPr lang="en-US" altLang="zh-CN" sz="7200" dirty="0">
                <a:blipFill>
                  <a:blip r:embed="rId3"/>
                  <a:tile tx="0" ty="0" sx="100000" sy="100000" flip="none" algn="tl"/>
                </a:blip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VBA</a:t>
            </a:r>
            <a:r>
              <a:rPr lang="zh-CN" altLang="en-US" sz="7200" dirty="0">
                <a:blipFill>
                  <a:blip r:embed="rId3"/>
                  <a:tile tx="0" ty="0" sx="100000" sy="100000" flip="none" algn="tl"/>
                </a:blip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作业汇报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219065" y="3236595"/>
            <a:ext cx="160020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学生：程虎威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1953491" y="2870442"/>
            <a:ext cx="8132618" cy="0"/>
          </a:xfrm>
          <a:prstGeom prst="line">
            <a:avLst/>
          </a:prstGeom>
          <a:ln>
            <a:solidFill>
              <a:srgbClr val="F1F1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672" r="2672" b="2672"/>
          <a:stretch>
            <a:fillRect/>
          </a:stretch>
        </p:blipFill>
        <p:spPr>
          <a:xfrm>
            <a:off x="-1" y="0"/>
            <a:ext cx="12192001" cy="6857999"/>
          </a:xfrm>
          <a:custGeom>
            <a:avLst/>
            <a:gdLst>
              <a:gd name="connsiteX0" fmla="*/ 0 w 12192001"/>
              <a:gd name="connsiteY0" fmla="*/ 0 h 6857999"/>
              <a:gd name="connsiteX1" fmla="*/ 12192001 w 12192001"/>
              <a:gd name="connsiteY1" fmla="*/ 0 h 6857999"/>
              <a:gd name="connsiteX2" fmla="*/ 12192001 w 12192001"/>
              <a:gd name="connsiteY2" fmla="*/ 6857999 h 6857999"/>
              <a:gd name="connsiteX3" fmla="*/ 0 w 1219200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7999">
                <a:moveTo>
                  <a:pt x="0" y="0"/>
                </a:moveTo>
                <a:lnTo>
                  <a:pt x="12192001" y="0"/>
                </a:lnTo>
                <a:lnTo>
                  <a:pt x="12192001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9" name="文本框 28"/>
          <p:cNvSpPr txBox="1"/>
          <p:nvPr/>
        </p:nvSpPr>
        <p:spPr>
          <a:xfrm>
            <a:off x="209550" y="266700"/>
            <a:ext cx="417195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发现的问题</a:t>
            </a:r>
          </a:p>
        </p:txBody>
      </p:sp>
      <p:pic>
        <p:nvPicPr>
          <p:cNvPr id="4" name="图片 -21474826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88" y="1424940"/>
            <a:ext cx="3235325" cy="28613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381500" y="1401445"/>
            <a:ext cx="7266305" cy="338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ea typeface="+mn-lt"/>
                <a:cs typeface="+mn-ea"/>
                <a:sym typeface="+mn-lt"/>
              </a:rPr>
              <a:t>在新增凭证的时候，一开始用ActiveSheet.UsedRange.Rows.Count这个函数，结果发现，总共有</a:t>
            </a:r>
            <a:r>
              <a:rPr lang="en-US" altLang="zh-CN" sz="2800" dirty="0">
                <a:solidFill>
                  <a:schemeClr val="tx2"/>
                </a:solidFill>
                <a:ea typeface="+mn-lt"/>
                <a:cs typeface="+mn-ea"/>
                <a:sym typeface="+mn-lt"/>
              </a:rPr>
              <a:t>23</a:t>
            </a:r>
            <a:r>
              <a:rPr lang="zh-CN" altLang="en-US" sz="2800" dirty="0">
                <a:solidFill>
                  <a:schemeClr val="tx2"/>
                </a:solidFill>
                <a:ea typeface="+mn-lt"/>
                <a:cs typeface="+mn-ea"/>
                <a:sym typeface="+mn-lt"/>
              </a:rPr>
              <a:t>条凭证的记录，下次增加应该在第</a:t>
            </a:r>
            <a:r>
              <a:rPr lang="en-US" altLang="zh-CN" sz="2800" dirty="0">
                <a:solidFill>
                  <a:schemeClr val="tx2"/>
                </a:solidFill>
                <a:ea typeface="+mn-lt"/>
                <a:cs typeface="+mn-ea"/>
                <a:sym typeface="+mn-lt"/>
              </a:rPr>
              <a:t>24</a:t>
            </a:r>
            <a:r>
              <a:rPr lang="zh-CN" altLang="en-US" sz="2800" dirty="0">
                <a:solidFill>
                  <a:schemeClr val="tx2"/>
                </a:solidFill>
                <a:ea typeface="+mn-lt"/>
                <a:cs typeface="+mn-ea"/>
                <a:sym typeface="+mn-lt"/>
              </a:rPr>
              <a:t>行出现，但是结果却是出现在</a:t>
            </a:r>
            <a:r>
              <a:rPr lang="en-US" altLang="zh-CN" sz="2800" dirty="0">
                <a:solidFill>
                  <a:schemeClr val="tx2"/>
                </a:solidFill>
                <a:ea typeface="+mn-lt"/>
                <a:cs typeface="+mn-ea"/>
                <a:sym typeface="+mn-lt"/>
              </a:rPr>
              <a:t>71</a:t>
            </a:r>
            <a:r>
              <a:rPr lang="zh-CN" altLang="en-US" sz="2800" dirty="0">
                <a:solidFill>
                  <a:schemeClr val="tx2"/>
                </a:solidFill>
                <a:ea typeface="+mn-lt"/>
                <a:cs typeface="+mn-ea"/>
                <a:sym typeface="+mn-lt"/>
              </a:rPr>
              <a:t>行，所以我把行数输出后如图是</a:t>
            </a:r>
            <a:r>
              <a:rPr lang="en-US" altLang="zh-CN" sz="2800" dirty="0">
                <a:solidFill>
                  <a:schemeClr val="tx2"/>
                </a:solidFill>
                <a:ea typeface="+mn-lt"/>
                <a:cs typeface="+mn-ea"/>
                <a:sym typeface="+mn-lt"/>
              </a:rPr>
              <a:t>70</a:t>
            </a:r>
            <a:r>
              <a:rPr lang="zh-CN" altLang="en-US" sz="2800" dirty="0">
                <a:solidFill>
                  <a:schemeClr val="tx2"/>
                </a:solidFill>
                <a:ea typeface="+mn-lt"/>
                <a:cs typeface="+mn-ea"/>
                <a:sym typeface="+mn-lt"/>
              </a:rPr>
              <a:t>行但是我明明</a:t>
            </a:r>
            <a:r>
              <a:rPr lang="en-US" altLang="zh-CN" sz="2800" dirty="0">
                <a:solidFill>
                  <a:schemeClr val="tx2"/>
                </a:solidFill>
                <a:ea typeface="+mn-lt"/>
                <a:cs typeface="+mn-ea"/>
                <a:sym typeface="+mn-lt"/>
              </a:rPr>
              <a:t>23</a:t>
            </a:r>
            <a:r>
              <a:rPr lang="zh-CN" altLang="en-US" sz="2800" dirty="0">
                <a:solidFill>
                  <a:schemeClr val="tx2"/>
                </a:solidFill>
                <a:ea typeface="+mn-lt"/>
                <a:cs typeface="+mn-ea"/>
                <a:sym typeface="+mn-lt"/>
              </a:rPr>
              <a:t>行后没有记录了，为什么会出现</a:t>
            </a:r>
            <a:r>
              <a:rPr lang="en-US" altLang="zh-CN" sz="2800" dirty="0">
                <a:solidFill>
                  <a:schemeClr val="tx2"/>
                </a:solidFill>
                <a:ea typeface="+mn-lt"/>
                <a:cs typeface="+mn-ea"/>
                <a:sym typeface="+mn-lt"/>
              </a:rPr>
              <a:t>70</a:t>
            </a:r>
            <a:r>
              <a:rPr lang="zh-CN" altLang="en-US" sz="2800" dirty="0">
                <a:solidFill>
                  <a:schemeClr val="tx2"/>
                </a:solidFill>
                <a:ea typeface="+mn-lt"/>
                <a:cs typeface="+mn-ea"/>
                <a:sym typeface="+mn-lt"/>
              </a:rPr>
              <a:t>？</a:t>
            </a: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808413" y="380999"/>
            <a:ext cx="8459470" cy="60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tx2"/>
                </a:solidFill>
                <a:ea typeface="+mn-lt"/>
                <a:cs typeface="+mn-ea"/>
              </a:rPr>
              <a:t>经查阅资料</a:t>
            </a:r>
          </a:p>
          <a:p>
            <a:pPr algn="l"/>
            <a:r>
              <a:rPr lang="zh-CN" altLang="en-US" sz="2800" dirty="0">
                <a:solidFill>
                  <a:schemeClr val="tx2"/>
                </a:solidFill>
                <a:ea typeface="+mn-lt"/>
                <a:cs typeface="+mn-ea"/>
              </a:rPr>
              <a:t>属性usedrange包含着带格式的、空白的单元格，只要有这样的单元格，就会被统计上，因此，如上所述，清除数据后，还会有多出的行，只有删除之后才会正确统计。</a:t>
            </a:r>
          </a:p>
          <a:p>
            <a:pPr algn="l"/>
            <a:r>
              <a:rPr lang="zh-CN" altLang="en-US" sz="2800" dirty="0">
                <a:solidFill>
                  <a:schemeClr val="tx2"/>
                </a:solidFill>
                <a:ea typeface="+mn-lt"/>
                <a:cs typeface="+mn-ea"/>
              </a:rPr>
              <a:t>改正方法：	</a:t>
            </a:r>
          </a:p>
          <a:p>
            <a:pPr algn="l"/>
            <a:r>
              <a:rPr lang="zh-CN" altLang="en-US" sz="2800" dirty="0">
                <a:solidFill>
                  <a:schemeClr val="tx2"/>
                </a:solidFill>
                <a:ea typeface="+mn-lt"/>
                <a:cs typeface="+mn-ea"/>
              </a:rPr>
              <a:t>1,sum=Sheets("记账凭证汇总").Cells(ActiveSheet.Rows.Count, 1).End(xlUp).Row</a:t>
            </a:r>
          </a:p>
          <a:p>
            <a:pPr algn="l"/>
            <a:r>
              <a:rPr lang="zh-CN" altLang="en-US" sz="2800" dirty="0">
                <a:solidFill>
                  <a:schemeClr val="tx2"/>
                </a:solidFill>
                <a:ea typeface="+mn-lt"/>
                <a:cs typeface="+mn-ea"/>
              </a:rPr>
              <a:t>2.For i = 1 To 200</a:t>
            </a:r>
          </a:p>
          <a:p>
            <a:pPr algn="l"/>
            <a:r>
              <a:rPr lang="zh-CN" altLang="en-US" sz="2800" dirty="0">
                <a:solidFill>
                  <a:schemeClr val="tx2"/>
                </a:solidFill>
                <a:ea typeface="+mn-lt"/>
                <a:cs typeface="+mn-ea"/>
              </a:rPr>
              <a:t>If Not Sheets("记账凭证汇总").Cells(i, 1) = "" Then</a:t>
            </a:r>
          </a:p>
          <a:p>
            <a:pPr algn="l"/>
            <a:r>
              <a:rPr lang="zh-CN" altLang="en-US" sz="2800" dirty="0">
                <a:solidFill>
                  <a:schemeClr val="tx2"/>
                </a:solidFill>
                <a:ea typeface="+mn-lt"/>
                <a:cs typeface="+mn-ea"/>
              </a:rPr>
              <a:t>sum = i</a:t>
            </a:r>
          </a:p>
          <a:p>
            <a:pPr algn="l"/>
            <a:r>
              <a:rPr lang="zh-CN" altLang="en-US" sz="2800" dirty="0">
                <a:solidFill>
                  <a:schemeClr val="tx2"/>
                </a:solidFill>
                <a:ea typeface="+mn-lt"/>
                <a:cs typeface="+mn-ea"/>
              </a:rPr>
              <a:t>End If</a:t>
            </a:r>
          </a:p>
          <a:p>
            <a:pPr algn="l"/>
            <a:r>
              <a:rPr lang="zh-CN" altLang="en-US" sz="2800" dirty="0">
                <a:solidFill>
                  <a:schemeClr val="tx2"/>
                </a:solidFill>
                <a:ea typeface="+mn-lt"/>
                <a:cs typeface="+mn-ea"/>
              </a:rPr>
              <a:t>Next i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87" y="1424940"/>
            <a:ext cx="3235326" cy="2864456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790389" y="3089354"/>
            <a:ext cx="4213051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系统展示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452001" y="2875002"/>
            <a:ext cx="12093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</a:rPr>
              <a:t>04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29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81032"/>
              <a:gd name="connsiteY0" fmla="*/ 0 h 6858000"/>
              <a:gd name="connsiteX1" fmla="*/ 12181032 w 12181032"/>
              <a:gd name="connsiteY1" fmla="*/ 0 h 6858000"/>
              <a:gd name="connsiteX2" fmla="*/ 12181032 w 12181032"/>
              <a:gd name="connsiteY2" fmla="*/ 6858000 h 6858000"/>
              <a:gd name="connsiteX3" fmla="*/ 0 w 121810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1032" h="6858000">
                <a:moveTo>
                  <a:pt x="0" y="0"/>
                </a:moveTo>
                <a:lnTo>
                  <a:pt x="12181032" y="0"/>
                </a:lnTo>
                <a:lnTo>
                  <a:pt x="12181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3" name="直接连接符 2"/>
          <p:cNvCxnSpPr/>
          <p:nvPr/>
        </p:nvCxnSpPr>
        <p:spPr>
          <a:xfrm>
            <a:off x="1953491" y="2870442"/>
            <a:ext cx="8132618" cy="0"/>
          </a:xfrm>
          <a:prstGeom prst="line">
            <a:avLst/>
          </a:prstGeom>
          <a:ln>
            <a:solidFill>
              <a:srgbClr val="F1F1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882805" y="2859138"/>
            <a:ext cx="8286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D9D9D9"/>
                </a:solidFill>
              </a:rPr>
              <a:t>THE PROFESSIONAL POWERPOINT TEMPLATE</a:t>
            </a:r>
            <a:endParaRPr lang="zh-CN" altLang="en-US" sz="1600" dirty="0">
              <a:solidFill>
                <a:srgbClr val="D9D9D9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44022" y="1780953"/>
            <a:ext cx="7964000" cy="1200329"/>
            <a:chOff x="1971125" y="1780953"/>
            <a:chExt cx="7964000" cy="1200329"/>
          </a:xfrm>
        </p:grpSpPr>
        <p:sp>
          <p:nvSpPr>
            <p:cNvPr id="10" name="文本框 9"/>
            <p:cNvSpPr txBox="1"/>
            <p:nvPr/>
          </p:nvSpPr>
          <p:spPr>
            <a:xfrm>
              <a:off x="1971125" y="1780953"/>
              <a:ext cx="39153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dirty="0">
                  <a:blipFill>
                    <a:blip r:embed="rId3"/>
                    <a:tile tx="0" ty="0" sx="100000" sy="100000" flip="none" algn="tl"/>
                  </a:blip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铭记师恩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019800" y="1780953"/>
              <a:ext cx="39153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dirty="0">
                  <a:blipFill>
                    <a:blip r:embed="rId3"/>
                    <a:tile tx="0" ty="0" sx="100000" sy="100000" flip="none" algn="tl"/>
                  </a:blip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感谢有你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672" r="2672" b="2672"/>
          <a:stretch>
            <a:fillRect/>
          </a:stretch>
        </p:blipFill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57999"/>
              <a:gd name="connsiteX1" fmla="*/ 12192001 w 12192001"/>
              <a:gd name="connsiteY1" fmla="*/ 0 h 6857999"/>
              <a:gd name="connsiteX2" fmla="*/ 12192001 w 12192001"/>
              <a:gd name="connsiteY2" fmla="*/ 6857999 h 6857999"/>
              <a:gd name="connsiteX3" fmla="*/ 0 w 1219200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7999">
                <a:moveTo>
                  <a:pt x="0" y="0"/>
                </a:moveTo>
                <a:lnTo>
                  <a:pt x="12192001" y="0"/>
                </a:lnTo>
                <a:lnTo>
                  <a:pt x="12192001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pSp>
        <p:nvGrpSpPr>
          <p:cNvPr id="9" name="组合 8"/>
          <p:cNvGrpSpPr/>
          <p:nvPr/>
        </p:nvGrpSpPr>
        <p:grpSpPr>
          <a:xfrm>
            <a:off x="0" y="0"/>
            <a:ext cx="12192001" cy="1705514"/>
            <a:chOff x="1" y="0"/>
            <a:chExt cx="12192000" cy="1499318"/>
          </a:xfrm>
        </p:grpSpPr>
        <p:sp>
          <p:nvSpPr>
            <p:cNvPr id="10" name="矩形 9"/>
            <p:cNvSpPr/>
            <p:nvPr/>
          </p:nvSpPr>
          <p:spPr>
            <a:xfrm>
              <a:off x="1" y="0"/>
              <a:ext cx="12192000" cy="1499318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D6A0B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600200" y="323850"/>
              <a:ext cx="8991600" cy="704850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600200" y="527685"/>
            <a:ext cx="8949690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rgbClr val="000000"/>
                </a:solidFill>
                <a:ea typeface="+mn-lt"/>
              </a:rPr>
              <a:t>程小疯</a:t>
            </a:r>
            <a:r>
              <a:rPr lang="en-US" altLang="zh-CN" sz="2400">
                <a:solidFill>
                  <a:srgbClr val="000000"/>
                </a:solidFill>
                <a:ea typeface="+mn-lt"/>
              </a:rPr>
              <a:t>VBA </a:t>
            </a:r>
            <a:r>
              <a:rPr lang="zh-CN" altLang="en-US" sz="2400">
                <a:solidFill>
                  <a:srgbClr val="000000"/>
                </a:solidFill>
                <a:ea typeface="+mn-lt"/>
              </a:rPr>
              <a:t>财务信息管理功能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1937385"/>
            <a:ext cx="4799965" cy="37236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38620" y="2804795"/>
            <a:ext cx="4218940" cy="175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程小疯的系统主要借鉴宋军帅学长的</a:t>
            </a:r>
            <a:r>
              <a:rPr lang="en-US" altLang="zh-CN"/>
              <a:t>VBA</a:t>
            </a:r>
            <a:r>
              <a:rPr lang="zh-CN" altLang="en-US"/>
              <a:t>作业来实现的，主要完成会计科目的录入，凭证的操作记账，以及总账明细账还有三张报表（其中明细账，以及各种权限的设定是在宋军帅学长作业上的改进，完善，图形界面也稍作修改）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672" r="2672" b="2672"/>
          <a:stretch>
            <a:fillRect/>
          </a:stretch>
        </p:blipFill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57999"/>
              <a:gd name="connsiteX1" fmla="*/ 12192001 w 12192001"/>
              <a:gd name="connsiteY1" fmla="*/ 0 h 6857999"/>
              <a:gd name="connsiteX2" fmla="*/ 12192001 w 12192001"/>
              <a:gd name="connsiteY2" fmla="*/ 6857999 h 6857999"/>
              <a:gd name="connsiteX3" fmla="*/ 0 w 1219200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7999">
                <a:moveTo>
                  <a:pt x="0" y="0"/>
                </a:moveTo>
                <a:lnTo>
                  <a:pt x="12192001" y="0"/>
                </a:lnTo>
                <a:lnTo>
                  <a:pt x="12192001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87" name="文本框 86"/>
          <p:cNvSpPr txBox="1"/>
          <p:nvPr/>
        </p:nvSpPr>
        <p:spPr>
          <a:xfrm>
            <a:off x="5423065" y="739851"/>
            <a:ext cx="1234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1628902" y="2666890"/>
            <a:ext cx="4213051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业务流程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417514" y="2550328"/>
            <a:ext cx="12093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</a:rPr>
              <a:t>01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628902" y="3808413"/>
            <a:ext cx="4213051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部分代码介绍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417514" y="3691851"/>
            <a:ext cx="12093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</a:rPr>
              <a:t>02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7577218" y="2685251"/>
            <a:ext cx="4213051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发现的问题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6365830" y="2568689"/>
            <a:ext cx="12093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</a:rPr>
              <a:t>03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7577218" y="3837285"/>
            <a:ext cx="4213051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系统展示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6365830" y="3720723"/>
            <a:ext cx="12093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</a:rPr>
              <a:t>04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562600" y="1447737"/>
            <a:ext cx="96289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3" dur="80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4" dur="80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80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8" dur="80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9" dur="80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80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/>
      <p:bldP spid="91" grpId="0"/>
      <p:bldP spid="93" grpId="0"/>
      <p:bldP spid="94" grpId="0"/>
      <p:bldP spid="96" grpId="0"/>
      <p:bldP spid="97" grpId="0"/>
      <p:bldP spid="9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41043" y="3089354"/>
            <a:ext cx="4213051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业务流程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530925" y="2875002"/>
            <a:ext cx="12093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</a:rPr>
              <a:t>01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672" r="2672" b="2672"/>
          <a:stretch>
            <a:fillRect/>
          </a:stretch>
        </p:blipFill>
        <p:spPr>
          <a:xfrm>
            <a:off x="15875" y="1"/>
            <a:ext cx="12192001" cy="6857999"/>
          </a:xfrm>
          <a:custGeom>
            <a:avLst/>
            <a:gdLst>
              <a:gd name="connsiteX0" fmla="*/ 0 w 12192001"/>
              <a:gd name="connsiteY0" fmla="*/ 0 h 6857999"/>
              <a:gd name="connsiteX1" fmla="*/ 12192001 w 12192001"/>
              <a:gd name="connsiteY1" fmla="*/ 0 h 6857999"/>
              <a:gd name="connsiteX2" fmla="*/ 12192001 w 12192001"/>
              <a:gd name="connsiteY2" fmla="*/ 6857999 h 6857999"/>
              <a:gd name="connsiteX3" fmla="*/ 0 w 1219200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7999">
                <a:moveTo>
                  <a:pt x="0" y="0"/>
                </a:moveTo>
                <a:lnTo>
                  <a:pt x="12192001" y="0"/>
                </a:lnTo>
                <a:lnTo>
                  <a:pt x="12192001" y="6857999"/>
                </a:lnTo>
                <a:lnTo>
                  <a:pt x="0" y="6857999"/>
                </a:lnTo>
                <a:close/>
              </a:path>
            </a:pathLst>
          </a:custGeom>
        </p:spPr>
      </p:pic>
      <p:grpSp>
        <p:nvGrpSpPr>
          <p:cNvPr id="1759" name="Shape 1759"/>
          <p:cNvGrpSpPr/>
          <p:nvPr/>
        </p:nvGrpSpPr>
        <p:grpSpPr>
          <a:xfrm>
            <a:off x="5218634" y="2312275"/>
            <a:ext cx="1754733" cy="2762032"/>
            <a:chOff x="3731880" y="1930400"/>
            <a:chExt cx="1680239" cy="2644775"/>
          </a:xfrm>
        </p:grpSpPr>
        <p:sp>
          <p:nvSpPr>
            <p:cNvPr id="1760" name="Shape 1760"/>
            <p:cNvSpPr/>
            <p:nvPr/>
          </p:nvSpPr>
          <p:spPr>
            <a:xfrm>
              <a:off x="3731880" y="1930400"/>
              <a:ext cx="1680239" cy="20051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60000" y="0"/>
                  </a:lnTo>
                  <a:lnTo>
                    <a:pt x="60000" y="0"/>
                  </a:lnTo>
                  <a:lnTo>
                    <a:pt x="58466" y="28"/>
                  </a:lnTo>
                  <a:lnTo>
                    <a:pt x="56933" y="85"/>
                  </a:lnTo>
                  <a:lnTo>
                    <a:pt x="55400" y="171"/>
                  </a:lnTo>
                  <a:lnTo>
                    <a:pt x="53901" y="285"/>
                  </a:lnTo>
                  <a:lnTo>
                    <a:pt x="52402" y="399"/>
                  </a:lnTo>
                  <a:lnTo>
                    <a:pt x="50902" y="599"/>
                  </a:lnTo>
                  <a:lnTo>
                    <a:pt x="49403" y="799"/>
                  </a:lnTo>
                  <a:lnTo>
                    <a:pt x="47938" y="1027"/>
                  </a:lnTo>
                  <a:lnTo>
                    <a:pt x="46473" y="1284"/>
                  </a:lnTo>
                  <a:lnTo>
                    <a:pt x="45008" y="1598"/>
                  </a:lnTo>
                  <a:lnTo>
                    <a:pt x="43577" y="1912"/>
                  </a:lnTo>
                  <a:lnTo>
                    <a:pt x="42180" y="2255"/>
                  </a:lnTo>
                  <a:lnTo>
                    <a:pt x="40749" y="2683"/>
                  </a:lnTo>
                  <a:lnTo>
                    <a:pt x="39386" y="3083"/>
                  </a:lnTo>
                  <a:lnTo>
                    <a:pt x="38023" y="3483"/>
                  </a:lnTo>
                  <a:lnTo>
                    <a:pt x="36660" y="3968"/>
                  </a:lnTo>
                  <a:lnTo>
                    <a:pt x="35332" y="4453"/>
                  </a:lnTo>
                  <a:lnTo>
                    <a:pt x="34003" y="4967"/>
                  </a:lnTo>
                  <a:lnTo>
                    <a:pt x="32708" y="5538"/>
                  </a:lnTo>
                  <a:lnTo>
                    <a:pt x="31413" y="6081"/>
                  </a:lnTo>
                  <a:lnTo>
                    <a:pt x="30153" y="6652"/>
                  </a:lnTo>
                  <a:lnTo>
                    <a:pt x="28926" y="7280"/>
                  </a:lnTo>
                  <a:lnTo>
                    <a:pt x="27666" y="7937"/>
                  </a:lnTo>
                  <a:lnTo>
                    <a:pt x="26473" y="8593"/>
                  </a:lnTo>
                  <a:lnTo>
                    <a:pt x="25281" y="9307"/>
                  </a:lnTo>
                  <a:lnTo>
                    <a:pt x="24122" y="9992"/>
                  </a:lnTo>
                  <a:lnTo>
                    <a:pt x="22998" y="10735"/>
                  </a:lnTo>
                  <a:lnTo>
                    <a:pt x="21873" y="11506"/>
                  </a:lnTo>
                  <a:lnTo>
                    <a:pt x="20749" y="12276"/>
                  </a:lnTo>
                  <a:lnTo>
                    <a:pt x="19693" y="13076"/>
                  </a:lnTo>
                  <a:lnTo>
                    <a:pt x="18603" y="13875"/>
                  </a:lnTo>
                  <a:lnTo>
                    <a:pt x="17580" y="14732"/>
                  </a:lnTo>
                  <a:lnTo>
                    <a:pt x="16558" y="15617"/>
                  </a:lnTo>
                  <a:lnTo>
                    <a:pt x="15604" y="16502"/>
                  </a:lnTo>
                  <a:lnTo>
                    <a:pt x="14616" y="17359"/>
                  </a:lnTo>
                  <a:lnTo>
                    <a:pt x="13730" y="18301"/>
                  </a:lnTo>
                  <a:lnTo>
                    <a:pt x="12810" y="19243"/>
                  </a:lnTo>
                  <a:lnTo>
                    <a:pt x="11925" y="20185"/>
                  </a:lnTo>
                  <a:lnTo>
                    <a:pt x="11107" y="21184"/>
                  </a:lnTo>
                  <a:lnTo>
                    <a:pt x="10289" y="22184"/>
                  </a:lnTo>
                  <a:lnTo>
                    <a:pt x="9437" y="23183"/>
                  </a:lnTo>
                  <a:lnTo>
                    <a:pt x="8688" y="24211"/>
                  </a:lnTo>
                  <a:lnTo>
                    <a:pt x="7938" y="25267"/>
                  </a:lnTo>
                  <a:lnTo>
                    <a:pt x="7223" y="26324"/>
                  </a:lnTo>
                  <a:lnTo>
                    <a:pt x="6575" y="27380"/>
                  </a:lnTo>
                  <a:lnTo>
                    <a:pt x="5928" y="28493"/>
                  </a:lnTo>
                  <a:lnTo>
                    <a:pt x="5315" y="29578"/>
                  </a:lnTo>
                  <a:lnTo>
                    <a:pt x="4735" y="30720"/>
                  </a:lnTo>
                  <a:lnTo>
                    <a:pt x="4156" y="31862"/>
                  </a:lnTo>
                  <a:lnTo>
                    <a:pt x="3645" y="32976"/>
                  </a:lnTo>
                  <a:lnTo>
                    <a:pt x="3134" y="34147"/>
                  </a:lnTo>
                  <a:lnTo>
                    <a:pt x="2691" y="35346"/>
                  </a:lnTo>
                  <a:lnTo>
                    <a:pt x="2282" y="36545"/>
                  </a:lnTo>
                  <a:lnTo>
                    <a:pt x="1908" y="37715"/>
                  </a:lnTo>
                  <a:lnTo>
                    <a:pt x="1533" y="38915"/>
                  </a:lnTo>
                  <a:lnTo>
                    <a:pt x="1226" y="40142"/>
                  </a:lnTo>
                  <a:lnTo>
                    <a:pt x="954" y="41370"/>
                  </a:lnTo>
                  <a:lnTo>
                    <a:pt x="715" y="42626"/>
                  </a:lnTo>
                  <a:lnTo>
                    <a:pt x="477" y="43882"/>
                  </a:lnTo>
                  <a:lnTo>
                    <a:pt x="340" y="45139"/>
                  </a:lnTo>
                  <a:lnTo>
                    <a:pt x="204" y="46423"/>
                  </a:lnTo>
                  <a:lnTo>
                    <a:pt x="68" y="47680"/>
                  </a:lnTo>
                  <a:lnTo>
                    <a:pt x="34" y="48965"/>
                  </a:lnTo>
                  <a:lnTo>
                    <a:pt x="0" y="50278"/>
                  </a:lnTo>
                  <a:lnTo>
                    <a:pt x="0" y="50278"/>
                  </a:lnTo>
                  <a:lnTo>
                    <a:pt x="34" y="52048"/>
                  </a:lnTo>
                  <a:lnTo>
                    <a:pt x="136" y="53818"/>
                  </a:lnTo>
                  <a:lnTo>
                    <a:pt x="340" y="55531"/>
                  </a:lnTo>
                  <a:lnTo>
                    <a:pt x="613" y="57273"/>
                  </a:lnTo>
                  <a:lnTo>
                    <a:pt x="885" y="58957"/>
                  </a:lnTo>
                  <a:lnTo>
                    <a:pt x="1260" y="60642"/>
                  </a:lnTo>
                  <a:lnTo>
                    <a:pt x="1771" y="62326"/>
                  </a:lnTo>
                  <a:lnTo>
                    <a:pt x="2248" y="63954"/>
                  </a:lnTo>
                  <a:lnTo>
                    <a:pt x="2862" y="65581"/>
                  </a:lnTo>
                  <a:lnTo>
                    <a:pt x="3475" y="67152"/>
                  </a:lnTo>
                  <a:lnTo>
                    <a:pt x="4190" y="68750"/>
                  </a:lnTo>
                  <a:lnTo>
                    <a:pt x="4940" y="70292"/>
                  </a:lnTo>
                  <a:lnTo>
                    <a:pt x="5758" y="71805"/>
                  </a:lnTo>
                  <a:lnTo>
                    <a:pt x="6678" y="73319"/>
                  </a:lnTo>
                  <a:lnTo>
                    <a:pt x="7597" y="74746"/>
                  </a:lnTo>
                  <a:lnTo>
                    <a:pt x="8586" y="76202"/>
                  </a:lnTo>
                  <a:lnTo>
                    <a:pt x="9642" y="77601"/>
                  </a:lnTo>
                  <a:lnTo>
                    <a:pt x="10766" y="78972"/>
                  </a:lnTo>
                  <a:lnTo>
                    <a:pt x="11925" y="80314"/>
                  </a:lnTo>
                  <a:lnTo>
                    <a:pt x="13117" y="81598"/>
                  </a:lnTo>
                  <a:lnTo>
                    <a:pt x="14378" y="82883"/>
                  </a:lnTo>
                  <a:lnTo>
                    <a:pt x="15672" y="84111"/>
                  </a:lnTo>
                  <a:lnTo>
                    <a:pt x="17035" y="85310"/>
                  </a:lnTo>
                  <a:lnTo>
                    <a:pt x="18398" y="86481"/>
                  </a:lnTo>
                  <a:lnTo>
                    <a:pt x="19863" y="87594"/>
                  </a:lnTo>
                  <a:lnTo>
                    <a:pt x="21328" y="88708"/>
                  </a:lnTo>
                  <a:lnTo>
                    <a:pt x="22862" y="89735"/>
                  </a:lnTo>
                  <a:lnTo>
                    <a:pt x="24463" y="90735"/>
                  </a:lnTo>
                  <a:lnTo>
                    <a:pt x="26064" y="91677"/>
                  </a:lnTo>
                  <a:lnTo>
                    <a:pt x="27700" y="92591"/>
                  </a:lnTo>
                  <a:lnTo>
                    <a:pt x="29369" y="93476"/>
                  </a:lnTo>
                  <a:lnTo>
                    <a:pt x="31073" y="94304"/>
                  </a:lnTo>
                  <a:lnTo>
                    <a:pt x="31073" y="120000"/>
                  </a:lnTo>
                  <a:lnTo>
                    <a:pt x="60000" y="120000"/>
                  </a:lnTo>
                  <a:lnTo>
                    <a:pt x="60000" y="119971"/>
                  </a:lnTo>
                  <a:lnTo>
                    <a:pt x="88926" y="119971"/>
                  </a:lnTo>
                  <a:lnTo>
                    <a:pt x="88926" y="94304"/>
                  </a:lnTo>
                  <a:lnTo>
                    <a:pt x="88926" y="94304"/>
                  </a:lnTo>
                  <a:lnTo>
                    <a:pt x="90630" y="93476"/>
                  </a:lnTo>
                  <a:lnTo>
                    <a:pt x="92333" y="92591"/>
                  </a:lnTo>
                  <a:lnTo>
                    <a:pt x="93969" y="91677"/>
                  </a:lnTo>
                  <a:lnTo>
                    <a:pt x="95570" y="90735"/>
                  </a:lnTo>
                  <a:lnTo>
                    <a:pt x="97172" y="89735"/>
                  </a:lnTo>
                  <a:lnTo>
                    <a:pt x="98671" y="88708"/>
                  </a:lnTo>
                  <a:lnTo>
                    <a:pt x="100170" y="87594"/>
                  </a:lnTo>
                  <a:lnTo>
                    <a:pt x="101601" y="86481"/>
                  </a:lnTo>
                  <a:lnTo>
                    <a:pt x="102998" y="85310"/>
                  </a:lnTo>
                  <a:lnTo>
                    <a:pt x="104361" y="84111"/>
                  </a:lnTo>
                  <a:lnTo>
                    <a:pt x="105621" y="82883"/>
                  </a:lnTo>
                  <a:lnTo>
                    <a:pt x="106916" y="81598"/>
                  </a:lnTo>
                  <a:lnTo>
                    <a:pt x="108109" y="80314"/>
                  </a:lnTo>
                  <a:lnTo>
                    <a:pt x="109267" y="78972"/>
                  </a:lnTo>
                  <a:lnTo>
                    <a:pt x="110357" y="77601"/>
                  </a:lnTo>
                  <a:lnTo>
                    <a:pt x="111413" y="76202"/>
                  </a:lnTo>
                  <a:lnTo>
                    <a:pt x="112436" y="74746"/>
                  </a:lnTo>
                  <a:lnTo>
                    <a:pt x="113356" y="73319"/>
                  </a:lnTo>
                  <a:lnTo>
                    <a:pt x="114241" y="71805"/>
                  </a:lnTo>
                  <a:lnTo>
                    <a:pt x="115059" y="70292"/>
                  </a:lnTo>
                  <a:lnTo>
                    <a:pt x="115843" y="68722"/>
                  </a:lnTo>
                  <a:lnTo>
                    <a:pt x="116558" y="67152"/>
                  </a:lnTo>
                  <a:lnTo>
                    <a:pt x="117172" y="65581"/>
                  </a:lnTo>
                  <a:lnTo>
                    <a:pt x="117751" y="63954"/>
                  </a:lnTo>
                  <a:lnTo>
                    <a:pt x="118262" y="62326"/>
                  </a:lnTo>
                  <a:lnTo>
                    <a:pt x="118739" y="60642"/>
                  </a:lnTo>
                  <a:lnTo>
                    <a:pt x="119148" y="58957"/>
                  </a:lnTo>
                  <a:lnTo>
                    <a:pt x="119420" y="57273"/>
                  </a:lnTo>
                  <a:lnTo>
                    <a:pt x="119693" y="55531"/>
                  </a:lnTo>
                  <a:lnTo>
                    <a:pt x="119897" y="53818"/>
                  </a:lnTo>
                  <a:lnTo>
                    <a:pt x="120000" y="52048"/>
                  </a:lnTo>
                  <a:lnTo>
                    <a:pt x="120000" y="50278"/>
                  </a:lnTo>
                  <a:lnTo>
                    <a:pt x="120000" y="50278"/>
                  </a:lnTo>
                  <a:lnTo>
                    <a:pt x="120000" y="48965"/>
                  </a:lnTo>
                  <a:lnTo>
                    <a:pt x="119931" y="47680"/>
                  </a:lnTo>
                  <a:lnTo>
                    <a:pt x="119863" y="46423"/>
                  </a:lnTo>
                  <a:lnTo>
                    <a:pt x="119693" y="45139"/>
                  </a:lnTo>
                  <a:lnTo>
                    <a:pt x="119557" y="43882"/>
                  </a:lnTo>
                  <a:lnTo>
                    <a:pt x="119318" y="42626"/>
                  </a:lnTo>
                  <a:lnTo>
                    <a:pt x="119045" y="41370"/>
                  </a:lnTo>
                  <a:lnTo>
                    <a:pt x="118807" y="40142"/>
                  </a:lnTo>
                  <a:lnTo>
                    <a:pt x="118500" y="38915"/>
                  </a:lnTo>
                  <a:lnTo>
                    <a:pt x="118126" y="37715"/>
                  </a:lnTo>
                  <a:lnTo>
                    <a:pt x="117751" y="36545"/>
                  </a:lnTo>
                  <a:lnTo>
                    <a:pt x="117342" y="35346"/>
                  </a:lnTo>
                  <a:lnTo>
                    <a:pt x="116865" y="34147"/>
                  </a:lnTo>
                  <a:lnTo>
                    <a:pt x="116354" y="32976"/>
                  </a:lnTo>
                  <a:lnTo>
                    <a:pt x="115843" y="31862"/>
                  </a:lnTo>
                  <a:lnTo>
                    <a:pt x="115298" y="30720"/>
                  </a:lnTo>
                  <a:lnTo>
                    <a:pt x="114718" y="29578"/>
                  </a:lnTo>
                  <a:lnTo>
                    <a:pt x="114105" y="28493"/>
                  </a:lnTo>
                  <a:lnTo>
                    <a:pt x="113424" y="27380"/>
                  </a:lnTo>
                  <a:lnTo>
                    <a:pt x="112776" y="26324"/>
                  </a:lnTo>
                  <a:lnTo>
                    <a:pt x="112061" y="25267"/>
                  </a:lnTo>
                  <a:lnTo>
                    <a:pt x="111345" y="24211"/>
                  </a:lnTo>
                  <a:lnTo>
                    <a:pt x="110562" y="23183"/>
                  </a:lnTo>
                  <a:lnTo>
                    <a:pt x="109778" y="22184"/>
                  </a:lnTo>
                  <a:lnTo>
                    <a:pt x="108926" y="21184"/>
                  </a:lnTo>
                  <a:lnTo>
                    <a:pt x="108109" y="20185"/>
                  </a:lnTo>
                  <a:lnTo>
                    <a:pt x="107223" y="19243"/>
                  </a:lnTo>
                  <a:lnTo>
                    <a:pt x="106303" y="18301"/>
                  </a:lnTo>
                  <a:lnTo>
                    <a:pt x="105383" y="17359"/>
                  </a:lnTo>
                  <a:lnTo>
                    <a:pt x="104429" y="16502"/>
                  </a:lnTo>
                  <a:lnTo>
                    <a:pt x="103475" y="15617"/>
                  </a:lnTo>
                  <a:lnTo>
                    <a:pt x="102453" y="14732"/>
                  </a:lnTo>
                  <a:lnTo>
                    <a:pt x="101396" y="13875"/>
                  </a:lnTo>
                  <a:lnTo>
                    <a:pt x="100340" y="13076"/>
                  </a:lnTo>
                  <a:lnTo>
                    <a:pt x="99250" y="12276"/>
                  </a:lnTo>
                  <a:lnTo>
                    <a:pt x="98160" y="11506"/>
                  </a:lnTo>
                  <a:lnTo>
                    <a:pt x="97035" y="10735"/>
                  </a:lnTo>
                  <a:lnTo>
                    <a:pt x="95911" y="9992"/>
                  </a:lnTo>
                  <a:lnTo>
                    <a:pt x="94752" y="9307"/>
                  </a:lnTo>
                  <a:lnTo>
                    <a:pt x="93560" y="8593"/>
                  </a:lnTo>
                  <a:lnTo>
                    <a:pt x="92367" y="7937"/>
                  </a:lnTo>
                  <a:lnTo>
                    <a:pt x="91141" y="7280"/>
                  </a:lnTo>
                  <a:lnTo>
                    <a:pt x="89880" y="6652"/>
                  </a:lnTo>
                  <a:lnTo>
                    <a:pt x="88620" y="6081"/>
                  </a:lnTo>
                  <a:lnTo>
                    <a:pt x="87325" y="5538"/>
                  </a:lnTo>
                  <a:lnTo>
                    <a:pt x="86030" y="4967"/>
                  </a:lnTo>
                  <a:lnTo>
                    <a:pt x="84701" y="4453"/>
                  </a:lnTo>
                  <a:lnTo>
                    <a:pt x="83373" y="3968"/>
                  </a:lnTo>
                  <a:lnTo>
                    <a:pt x="82010" y="3483"/>
                  </a:lnTo>
                  <a:lnTo>
                    <a:pt x="80647" y="3083"/>
                  </a:lnTo>
                  <a:lnTo>
                    <a:pt x="79284" y="2683"/>
                  </a:lnTo>
                  <a:lnTo>
                    <a:pt x="77853" y="2255"/>
                  </a:lnTo>
                  <a:lnTo>
                    <a:pt x="76422" y="1912"/>
                  </a:lnTo>
                  <a:lnTo>
                    <a:pt x="74991" y="1598"/>
                  </a:lnTo>
                  <a:lnTo>
                    <a:pt x="73560" y="1284"/>
                  </a:lnTo>
                  <a:lnTo>
                    <a:pt x="72129" y="1027"/>
                  </a:lnTo>
                  <a:lnTo>
                    <a:pt x="70664" y="799"/>
                  </a:lnTo>
                  <a:lnTo>
                    <a:pt x="69165" y="599"/>
                  </a:lnTo>
                  <a:lnTo>
                    <a:pt x="67666" y="399"/>
                  </a:lnTo>
                  <a:lnTo>
                    <a:pt x="66166" y="285"/>
                  </a:lnTo>
                  <a:lnTo>
                    <a:pt x="64599" y="171"/>
                  </a:lnTo>
                  <a:lnTo>
                    <a:pt x="63100" y="85"/>
                  </a:lnTo>
                  <a:lnTo>
                    <a:pt x="61567" y="28"/>
                  </a:lnTo>
                  <a:lnTo>
                    <a:pt x="60000" y="0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61" name="Shape 1761"/>
            <p:cNvSpPr/>
            <p:nvPr/>
          </p:nvSpPr>
          <p:spPr>
            <a:xfrm>
              <a:off x="4345871" y="4464441"/>
              <a:ext cx="459418" cy="1107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213"/>
                  </a:moveTo>
                  <a:lnTo>
                    <a:pt x="120000" y="60213"/>
                  </a:lnTo>
                  <a:lnTo>
                    <a:pt x="119875" y="66619"/>
                  </a:lnTo>
                  <a:lnTo>
                    <a:pt x="119501" y="72170"/>
                  </a:lnTo>
                  <a:lnTo>
                    <a:pt x="119127" y="77722"/>
                  </a:lnTo>
                  <a:lnTo>
                    <a:pt x="118629" y="83274"/>
                  </a:lnTo>
                  <a:lnTo>
                    <a:pt x="117757" y="88398"/>
                  </a:lnTo>
                  <a:lnTo>
                    <a:pt x="117009" y="93523"/>
                  </a:lnTo>
                  <a:lnTo>
                    <a:pt x="116012" y="97793"/>
                  </a:lnTo>
                  <a:lnTo>
                    <a:pt x="114890" y="102064"/>
                  </a:lnTo>
                  <a:lnTo>
                    <a:pt x="113644" y="106334"/>
                  </a:lnTo>
                  <a:lnTo>
                    <a:pt x="112274" y="109750"/>
                  </a:lnTo>
                  <a:lnTo>
                    <a:pt x="110778" y="112313"/>
                  </a:lnTo>
                  <a:lnTo>
                    <a:pt x="109283" y="115302"/>
                  </a:lnTo>
                  <a:lnTo>
                    <a:pt x="107663" y="117010"/>
                  </a:lnTo>
                  <a:lnTo>
                    <a:pt x="106043" y="118718"/>
                  </a:lnTo>
                  <a:lnTo>
                    <a:pt x="104299" y="119572"/>
                  </a:lnTo>
                  <a:lnTo>
                    <a:pt x="102554" y="120000"/>
                  </a:lnTo>
                  <a:lnTo>
                    <a:pt x="17445" y="120000"/>
                  </a:lnTo>
                  <a:lnTo>
                    <a:pt x="17445" y="120000"/>
                  </a:lnTo>
                  <a:lnTo>
                    <a:pt x="15576" y="119572"/>
                  </a:lnTo>
                  <a:lnTo>
                    <a:pt x="13956" y="118718"/>
                  </a:lnTo>
                  <a:lnTo>
                    <a:pt x="12336" y="117010"/>
                  </a:lnTo>
                  <a:lnTo>
                    <a:pt x="10716" y="115302"/>
                  </a:lnTo>
                  <a:lnTo>
                    <a:pt x="9096" y="112313"/>
                  </a:lnTo>
                  <a:lnTo>
                    <a:pt x="7601" y="109750"/>
                  </a:lnTo>
                  <a:lnTo>
                    <a:pt x="6355" y="106334"/>
                  </a:lnTo>
                  <a:lnTo>
                    <a:pt x="5233" y="102064"/>
                  </a:lnTo>
                  <a:lnTo>
                    <a:pt x="3987" y="97793"/>
                  </a:lnTo>
                  <a:lnTo>
                    <a:pt x="2990" y="93523"/>
                  </a:lnTo>
                  <a:lnTo>
                    <a:pt x="2118" y="88398"/>
                  </a:lnTo>
                  <a:lnTo>
                    <a:pt x="1370" y="83274"/>
                  </a:lnTo>
                  <a:lnTo>
                    <a:pt x="747" y="77722"/>
                  </a:lnTo>
                  <a:lnTo>
                    <a:pt x="373" y="72170"/>
                  </a:lnTo>
                  <a:lnTo>
                    <a:pt x="124" y="66619"/>
                  </a:lnTo>
                  <a:lnTo>
                    <a:pt x="0" y="60213"/>
                  </a:lnTo>
                  <a:lnTo>
                    <a:pt x="0" y="60213"/>
                  </a:lnTo>
                  <a:lnTo>
                    <a:pt x="124" y="54234"/>
                  </a:lnTo>
                  <a:lnTo>
                    <a:pt x="373" y="48256"/>
                  </a:lnTo>
                  <a:lnTo>
                    <a:pt x="747" y="42277"/>
                  </a:lnTo>
                  <a:lnTo>
                    <a:pt x="1370" y="36725"/>
                  </a:lnTo>
                  <a:lnTo>
                    <a:pt x="2118" y="31601"/>
                  </a:lnTo>
                  <a:lnTo>
                    <a:pt x="2990" y="26903"/>
                  </a:lnTo>
                  <a:lnTo>
                    <a:pt x="3987" y="22206"/>
                  </a:lnTo>
                  <a:lnTo>
                    <a:pt x="5233" y="17935"/>
                  </a:lnTo>
                  <a:lnTo>
                    <a:pt x="6355" y="13665"/>
                  </a:lnTo>
                  <a:lnTo>
                    <a:pt x="7601" y="10676"/>
                  </a:lnTo>
                  <a:lnTo>
                    <a:pt x="9096" y="7686"/>
                  </a:lnTo>
                  <a:lnTo>
                    <a:pt x="10716" y="4697"/>
                  </a:lnTo>
                  <a:lnTo>
                    <a:pt x="12336" y="2989"/>
                  </a:lnTo>
                  <a:lnTo>
                    <a:pt x="13956" y="1708"/>
                  </a:lnTo>
                  <a:lnTo>
                    <a:pt x="15576" y="854"/>
                  </a:lnTo>
                  <a:lnTo>
                    <a:pt x="17445" y="0"/>
                  </a:lnTo>
                  <a:lnTo>
                    <a:pt x="102554" y="0"/>
                  </a:lnTo>
                  <a:lnTo>
                    <a:pt x="102554" y="0"/>
                  </a:lnTo>
                  <a:lnTo>
                    <a:pt x="104299" y="854"/>
                  </a:lnTo>
                  <a:lnTo>
                    <a:pt x="106043" y="1708"/>
                  </a:lnTo>
                  <a:lnTo>
                    <a:pt x="107663" y="2989"/>
                  </a:lnTo>
                  <a:lnTo>
                    <a:pt x="109283" y="4697"/>
                  </a:lnTo>
                  <a:lnTo>
                    <a:pt x="110778" y="7686"/>
                  </a:lnTo>
                  <a:lnTo>
                    <a:pt x="112274" y="10676"/>
                  </a:lnTo>
                  <a:lnTo>
                    <a:pt x="113644" y="13665"/>
                  </a:lnTo>
                  <a:lnTo>
                    <a:pt x="114890" y="17935"/>
                  </a:lnTo>
                  <a:lnTo>
                    <a:pt x="116012" y="22206"/>
                  </a:lnTo>
                  <a:lnTo>
                    <a:pt x="117009" y="26903"/>
                  </a:lnTo>
                  <a:lnTo>
                    <a:pt x="117757" y="31601"/>
                  </a:lnTo>
                  <a:lnTo>
                    <a:pt x="118629" y="36725"/>
                  </a:lnTo>
                  <a:lnTo>
                    <a:pt x="119127" y="42277"/>
                  </a:lnTo>
                  <a:lnTo>
                    <a:pt x="119501" y="48256"/>
                  </a:lnTo>
                  <a:lnTo>
                    <a:pt x="119875" y="54234"/>
                  </a:lnTo>
                  <a:lnTo>
                    <a:pt x="120000" y="602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62" name="Shape 1762"/>
            <p:cNvSpPr/>
            <p:nvPr/>
          </p:nvSpPr>
          <p:spPr>
            <a:xfrm>
              <a:off x="4124032" y="3991341"/>
              <a:ext cx="923129" cy="11163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609" y="0"/>
                  </a:moveTo>
                  <a:lnTo>
                    <a:pt x="59565" y="8170"/>
                  </a:lnTo>
                  <a:lnTo>
                    <a:pt x="6328" y="15829"/>
                  </a:lnTo>
                  <a:lnTo>
                    <a:pt x="6328" y="15829"/>
                  </a:lnTo>
                  <a:lnTo>
                    <a:pt x="5646" y="15829"/>
                  </a:lnTo>
                  <a:lnTo>
                    <a:pt x="5025" y="17361"/>
                  </a:lnTo>
                  <a:lnTo>
                    <a:pt x="4405" y="18382"/>
                  </a:lnTo>
                  <a:lnTo>
                    <a:pt x="3846" y="20425"/>
                  </a:lnTo>
                  <a:lnTo>
                    <a:pt x="3288" y="22978"/>
                  </a:lnTo>
                  <a:lnTo>
                    <a:pt x="2730" y="25531"/>
                  </a:lnTo>
                  <a:lnTo>
                    <a:pt x="2295" y="28595"/>
                  </a:lnTo>
                  <a:lnTo>
                    <a:pt x="1861" y="31659"/>
                  </a:lnTo>
                  <a:lnTo>
                    <a:pt x="1427" y="35744"/>
                  </a:lnTo>
                  <a:lnTo>
                    <a:pt x="1116" y="39829"/>
                  </a:lnTo>
                  <a:lnTo>
                    <a:pt x="744" y="43914"/>
                  </a:lnTo>
                  <a:lnTo>
                    <a:pt x="496" y="48510"/>
                  </a:lnTo>
                  <a:lnTo>
                    <a:pt x="310" y="53617"/>
                  </a:lnTo>
                  <a:lnTo>
                    <a:pt x="124" y="58723"/>
                  </a:lnTo>
                  <a:lnTo>
                    <a:pt x="62" y="63829"/>
                  </a:lnTo>
                  <a:lnTo>
                    <a:pt x="0" y="68936"/>
                  </a:lnTo>
                  <a:lnTo>
                    <a:pt x="0" y="68936"/>
                  </a:lnTo>
                  <a:lnTo>
                    <a:pt x="62" y="74042"/>
                  </a:lnTo>
                  <a:lnTo>
                    <a:pt x="248" y="79148"/>
                  </a:lnTo>
                  <a:lnTo>
                    <a:pt x="372" y="83234"/>
                  </a:lnTo>
                  <a:lnTo>
                    <a:pt x="558" y="87829"/>
                  </a:lnTo>
                  <a:lnTo>
                    <a:pt x="744" y="92425"/>
                  </a:lnTo>
                  <a:lnTo>
                    <a:pt x="1054" y="96510"/>
                  </a:lnTo>
                  <a:lnTo>
                    <a:pt x="1365" y="100085"/>
                  </a:lnTo>
                  <a:lnTo>
                    <a:pt x="1799" y="103659"/>
                  </a:lnTo>
                  <a:lnTo>
                    <a:pt x="2171" y="107234"/>
                  </a:lnTo>
                  <a:lnTo>
                    <a:pt x="2605" y="109787"/>
                  </a:lnTo>
                  <a:lnTo>
                    <a:pt x="3102" y="112851"/>
                  </a:lnTo>
                  <a:lnTo>
                    <a:pt x="3660" y="114893"/>
                  </a:lnTo>
                  <a:lnTo>
                    <a:pt x="4095" y="116936"/>
                  </a:lnTo>
                  <a:lnTo>
                    <a:pt x="4715" y="118468"/>
                  </a:lnTo>
                  <a:lnTo>
                    <a:pt x="5274" y="119489"/>
                  </a:lnTo>
                  <a:lnTo>
                    <a:pt x="5894" y="120000"/>
                  </a:lnTo>
                  <a:lnTo>
                    <a:pt x="5894" y="120000"/>
                  </a:lnTo>
                  <a:lnTo>
                    <a:pt x="6514" y="120000"/>
                  </a:lnTo>
                  <a:lnTo>
                    <a:pt x="58572" y="112851"/>
                  </a:lnTo>
                  <a:lnTo>
                    <a:pt x="113795" y="104680"/>
                  </a:lnTo>
                  <a:lnTo>
                    <a:pt x="113795" y="104680"/>
                  </a:lnTo>
                  <a:lnTo>
                    <a:pt x="114415" y="104170"/>
                  </a:lnTo>
                  <a:lnTo>
                    <a:pt x="115098" y="103659"/>
                  </a:lnTo>
                  <a:lnTo>
                    <a:pt x="115656" y="102127"/>
                  </a:lnTo>
                  <a:lnTo>
                    <a:pt x="116277" y="100085"/>
                  </a:lnTo>
                  <a:lnTo>
                    <a:pt x="116773" y="98042"/>
                  </a:lnTo>
                  <a:lnTo>
                    <a:pt x="117331" y="94978"/>
                  </a:lnTo>
                  <a:lnTo>
                    <a:pt x="117828" y="92425"/>
                  </a:lnTo>
                  <a:lnTo>
                    <a:pt x="118200" y="88851"/>
                  </a:lnTo>
                  <a:lnTo>
                    <a:pt x="118634" y="85276"/>
                  </a:lnTo>
                  <a:lnTo>
                    <a:pt x="119007" y="81191"/>
                  </a:lnTo>
                  <a:lnTo>
                    <a:pt x="119317" y="76595"/>
                  </a:lnTo>
                  <a:lnTo>
                    <a:pt x="119503" y="72000"/>
                  </a:lnTo>
                  <a:lnTo>
                    <a:pt x="119751" y="66893"/>
                  </a:lnTo>
                  <a:lnTo>
                    <a:pt x="119937" y="62297"/>
                  </a:lnTo>
                  <a:lnTo>
                    <a:pt x="120000" y="57191"/>
                  </a:lnTo>
                  <a:lnTo>
                    <a:pt x="120000" y="51574"/>
                  </a:lnTo>
                  <a:lnTo>
                    <a:pt x="120000" y="51574"/>
                  </a:lnTo>
                  <a:lnTo>
                    <a:pt x="120000" y="46468"/>
                  </a:lnTo>
                  <a:lnTo>
                    <a:pt x="119875" y="41361"/>
                  </a:lnTo>
                  <a:lnTo>
                    <a:pt x="119751" y="36255"/>
                  </a:lnTo>
                  <a:lnTo>
                    <a:pt x="119441" y="31659"/>
                  </a:lnTo>
                  <a:lnTo>
                    <a:pt x="119193" y="27063"/>
                  </a:lnTo>
                  <a:lnTo>
                    <a:pt x="118883" y="22978"/>
                  </a:lnTo>
                  <a:lnTo>
                    <a:pt x="118510" y="18893"/>
                  </a:lnTo>
                  <a:lnTo>
                    <a:pt x="118076" y="15319"/>
                  </a:lnTo>
                  <a:lnTo>
                    <a:pt x="117704" y="12255"/>
                  </a:lnTo>
                  <a:lnTo>
                    <a:pt x="117145" y="9191"/>
                  </a:lnTo>
                  <a:lnTo>
                    <a:pt x="116649" y="6638"/>
                  </a:lnTo>
                  <a:lnTo>
                    <a:pt x="116028" y="4085"/>
                  </a:lnTo>
                  <a:lnTo>
                    <a:pt x="115470" y="2553"/>
                  </a:lnTo>
                  <a:lnTo>
                    <a:pt x="114912" y="1531"/>
                  </a:lnTo>
                  <a:lnTo>
                    <a:pt x="114229" y="1021"/>
                  </a:lnTo>
                  <a:lnTo>
                    <a:pt x="113609" y="0"/>
                  </a:lnTo>
                  <a:lnTo>
                    <a:pt x="1136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63" name="Shape 1763"/>
            <p:cNvSpPr/>
            <p:nvPr/>
          </p:nvSpPr>
          <p:spPr>
            <a:xfrm>
              <a:off x="4112582" y="4144480"/>
              <a:ext cx="921699" cy="11163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47" y="0"/>
                  </a:moveTo>
                  <a:lnTo>
                    <a:pt x="59565" y="7692"/>
                  </a:lnTo>
                  <a:lnTo>
                    <a:pt x="59565" y="7692"/>
                  </a:lnTo>
                  <a:lnTo>
                    <a:pt x="6266" y="14871"/>
                  </a:lnTo>
                  <a:lnTo>
                    <a:pt x="6266" y="14871"/>
                  </a:lnTo>
                  <a:cubicBezTo>
                    <a:pt x="6018" y="14871"/>
                    <a:pt x="5832" y="15384"/>
                    <a:pt x="5584" y="15384"/>
                  </a:cubicBezTo>
                  <a:cubicBezTo>
                    <a:pt x="5398" y="15897"/>
                    <a:pt x="5149" y="16410"/>
                    <a:pt x="4963" y="16923"/>
                  </a:cubicBezTo>
                  <a:cubicBezTo>
                    <a:pt x="4777" y="17435"/>
                    <a:pt x="4529" y="17435"/>
                    <a:pt x="4343" y="17948"/>
                  </a:cubicBezTo>
                  <a:lnTo>
                    <a:pt x="3784" y="19487"/>
                  </a:lnTo>
                  <a:cubicBezTo>
                    <a:pt x="3598" y="20000"/>
                    <a:pt x="3474" y="21025"/>
                    <a:pt x="3288" y="21538"/>
                  </a:cubicBezTo>
                  <a:lnTo>
                    <a:pt x="2730" y="24615"/>
                  </a:lnTo>
                  <a:cubicBezTo>
                    <a:pt x="2543" y="25641"/>
                    <a:pt x="2419" y="27179"/>
                    <a:pt x="2233" y="28205"/>
                  </a:cubicBezTo>
                  <a:cubicBezTo>
                    <a:pt x="2047" y="29230"/>
                    <a:pt x="1923" y="30256"/>
                    <a:pt x="1737" y="31282"/>
                  </a:cubicBezTo>
                  <a:cubicBezTo>
                    <a:pt x="1613" y="32307"/>
                    <a:pt x="1551" y="33846"/>
                    <a:pt x="1427" y="34871"/>
                  </a:cubicBezTo>
                  <a:cubicBezTo>
                    <a:pt x="1302" y="36410"/>
                    <a:pt x="1116" y="37948"/>
                    <a:pt x="992" y="39487"/>
                  </a:cubicBezTo>
                  <a:cubicBezTo>
                    <a:pt x="930" y="40512"/>
                    <a:pt x="806" y="42051"/>
                    <a:pt x="744" y="43076"/>
                  </a:cubicBezTo>
                  <a:cubicBezTo>
                    <a:pt x="682" y="44615"/>
                    <a:pt x="558" y="46666"/>
                    <a:pt x="496" y="48205"/>
                  </a:cubicBezTo>
                  <a:cubicBezTo>
                    <a:pt x="434" y="49743"/>
                    <a:pt x="310" y="51282"/>
                    <a:pt x="248" y="52820"/>
                  </a:cubicBezTo>
                  <a:cubicBezTo>
                    <a:pt x="186" y="54358"/>
                    <a:pt x="186" y="56410"/>
                    <a:pt x="124" y="57948"/>
                  </a:cubicBezTo>
                  <a:cubicBezTo>
                    <a:pt x="124" y="59487"/>
                    <a:pt x="62" y="61538"/>
                    <a:pt x="62" y="63076"/>
                  </a:cubicBezTo>
                  <a:cubicBezTo>
                    <a:pt x="62" y="65128"/>
                    <a:pt x="0" y="66666"/>
                    <a:pt x="0" y="68717"/>
                  </a:cubicBezTo>
                  <a:lnTo>
                    <a:pt x="0" y="68717"/>
                  </a:lnTo>
                  <a:cubicBezTo>
                    <a:pt x="0" y="70256"/>
                    <a:pt x="62" y="72307"/>
                    <a:pt x="62" y="73846"/>
                  </a:cubicBezTo>
                  <a:cubicBezTo>
                    <a:pt x="62" y="75384"/>
                    <a:pt x="124" y="76410"/>
                    <a:pt x="124" y="77948"/>
                  </a:cubicBezTo>
                  <a:cubicBezTo>
                    <a:pt x="186" y="79487"/>
                    <a:pt x="248" y="81538"/>
                    <a:pt x="310" y="83076"/>
                  </a:cubicBezTo>
                  <a:lnTo>
                    <a:pt x="496" y="87692"/>
                  </a:lnTo>
                  <a:cubicBezTo>
                    <a:pt x="558" y="89230"/>
                    <a:pt x="682" y="90256"/>
                    <a:pt x="744" y="91794"/>
                  </a:cubicBezTo>
                  <a:cubicBezTo>
                    <a:pt x="806" y="93333"/>
                    <a:pt x="930" y="94871"/>
                    <a:pt x="992" y="96410"/>
                  </a:cubicBezTo>
                  <a:lnTo>
                    <a:pt x="1365" y="99487"/>
                  </a:lnTo>
                  <a:cubicBezTo>
                    <a:pt x="1489" y="101025"/>
                    <a:pt x="1613" y="102051"/>
                    <a:pt x="1737" y="103589"/>
                  </a:cubicBezTo>
                  <a:lnTo>
                    <a:pt x="2171" y="107179"/>
                  </a:lnTo>
                  <a:cubicBezTo>
                    <a:pt x="2295" y="108205"/>
                    <a:pt x="2481" y="108717"/>
                    <a:pt x="2605" y="109743"/>
                  </a:cubicBezTo>
                  <a:cubicBezTo>
                    <a:pt x="2730" y="110769"/>
                    <a:pt x="2916" y="111794"/>
                    <a:pt x="3040" y="112820"/>
                  </a:cubicBezTo>
                  <a:cubicBezTo>
                    <a:pt x="3226" y="113333"/>
                    <a:pt x="3412" y="114358"/>
                    <a:pt x="3598" y="114871"/>
                  </a:cubicBezTo>
                  <a:cubicBezTo>
                    <a:pt x="3784" y="115384"/>
                    <a:pt x="3908" y="115897"/>
                    <a:pt x="4095" y="116410"/>
                  </a:cubicBezTo>
                  <a:cubicBezTo>
                    <a:pt x="4281" y="116923"/>
                    <a:pt x="4467" y="117948"/>
                    <a:pt x="4653" y="118461"/>
                  </a:cubicBezTo>
                  <a:cubicBezTo>
                    <a:pt x="4839" y="118974"/>
                    <a:pt x="5087" y="118974"/>
                    <a:pt x="5274" y="119487"/>
                  </a:cubicBezTo>
                  <a:cubicBezTo>
                    <a:pt x="5460" y="119487"/>
                    <a:pt x="5708" y="120000"/>
                    <a:pt x="5894" y="120000"/>
                  </a:cubicBezTo>
                  <a:lnTo>
                    <a:pt x="5894" y="120000"/>
                  </a:lnTo>
                  <a:lnTo>
                    <a:pt x="6452" y="120000"/>
                  </a:lnTo>
                  <a:lnTo>
                    <a:pt x="58510" y="112820"/>
                  </a:lnTo>
                  <a:lnTo>
                    <a:pt x="58510" y="112820"/>
                  </a:lnTo>
                  <a:lnTo>
                    <a:pt x="113733" y="104102"/>
                  </a:lnTo>
                  <a:lnTo>
                    <a:pt x="113733" y="104102"/>
                  </a:lnTo>
                  <a:lnTo>
                    <a:pt x="114353" y="104102"/>
                  </a:lnTo>
                  <a:cubicBezTo>
                    <a:pt x="114601" y="103589"/>
                    <a:pt x="114788" y="103589"/>
                    <a:pt x="115036" y="103076"/>
                  </a:cubicBezTo>
                  <a:cubicBezTo>
                    <a:pt x="115222" y="102564"/>
                    <a:pt x="115408" y="102564"/>
                    <a:pt x="115594" y="102051"/>
                  </a:cubicBezTo>
                  <a:cubicBezTo>
                    <a:pt x="115780" y="101538"/>
                    <a:pt x="116028" y="100512"/>
                    <a:pt x="116215" y="100000"/>
                  </a:cubicBezTo>
                  <a:cubicBezTo>
                    <a:pt x="116401" y="99487"/>
                    <a:pt x="116587" y="98461"/>
                    <a:pt x="116773" y="97948"/>
                  </a:cubicBezTo>
                  <a:cubicBezTo>
                    <a:pt x="116959" y="96923"/>
                    <a:pt x="117083" y="95897"/>
                    <a:pt x="117269" y="94871"/>
                  </a:cubicBezTo>
                  <a:cubicBezTo>
                    <a:pt x="117456" y="93846"/>
                    <a:pt x="117580" y="92820"/>
                    <a:pt x="117766" y="91794"/>
                  </a:cubicBezTo>
                  <a:lnTo>
                    <a:pt x="118200" y="88205"/>
                  </a:lnTo>
                  <a:lnTo>
                    <a:pt x="118634" y="84615"/>
                  </a:lnTo>
                  <a:cubicBezTo>
                    <a:pt x="118759" y="83076"/>
                    <a:pt x="118821" y="82051"/>
                    <a:pt x="118945" y="80512"/>
                  </a:cubicBezTo>
                  <a:lnTo>
                    <a:pt x="119317" y="75897"/>
                  </a:lnTo>
                  <a:lnTo>
                    <a:pt x="119503" y="71282"/>
                  </a:lnTo>
                  <a:lnTo>
                    <a:pt x="119689" y="66666"/>
                  </a:lnTo>
                  <a:cubicBezTo>
                    <a:pt x="119751" y="65128"/>
                    <a:pt x="119875" y="63589"/>
                    <a:pt x="119937" y="62051"/>
                  </a:cubicBezTo>
                  <a:cubicBezTo>
                    <a:pt x="119937" y="60000"/>
                    <a:pt x="120000" y="58461"/>
                    <a:pt x="120000" y="56410"/>
                  </a:cubicBezTo>
                  <a:lnTo>
                    <a:pt x="120000" y="51282"/>
                  </a:lnTo>
                  <a:lnTo>
                    <a:pt x="120000" y="51282"/>
                  </a:lnTo>
                  <a:cubicBezTo>
                    <a:pt x="120000" y="49230"/>
                    <a:pt x="119937" y="47692"/>
                    <a:pt x="119937" y="45641"/>
                  </a:cubicBezTo>
                  <a:cubicBezTo>
                    <a:pt x="119875" y="44102"/>
                    <a:pt x="119875" y="42051"/>
                    <a:pt x="119813" y="40512"/>
                  </a:cubicBezTo>
                  <a:cubicBezTo>
                    <a:pt x="119751" y="38974"/>
                    <a:pt x="119751" y="37435"/>
                    <a:pt x="119689" y="35897"/>
                  </a:cubicBezTo>
                  <a:cubicBezTo>
                    <a:pt x="119627" y="34358"/>
                    <a:pt x="119503" y="32307"/>
                    <a:pt x="119441" y="30769"/>
                  </a:cubicBezTo>
                  <a:cubicBezTo>
                    <a:pt x="119317" y="29230"/>
                    <a:pt x="119255" y="27692"/>
                    <a:pt x="119131" y="26153"/>
                  </a:cubicBezTo>
                  <a:cubicBezTo>
                    <a:pt x="119069" y="25128"/>
                    <a:pt x="118945" y="23589"/>
                    <a:pt x="118883" y="22564"/>
                  </a:cubicBezTo>
                  <a:cubicBezTo>
                    <a:pt x="118759" y="21025"/>
                    <a:pt x="118572" y="20000"/>
                    <a:pt x="118448" y="18461"/>
                  </a:cubicBezTo>
                  <a:cubicBezTo>
                    <a:pt x="118324" y="16923"/>
                    <a:pt x="118200" y="15897"/>
                    <a:pt x="118076" y="14358"/>
                  </a:cubicBezTo>
                  <a:cubicBezTo>
                    <a:pt x="117952" y="13333"/>
                    <a:pt x="117766" y="12307"/>
                    <a:pt x="117642" y="11282"/>
                  </a:cubicBezTo>
                  <a:lnTo>
                    <a:pt x="117083" y="8205"/>
                  </a:lnTo>
                  <a:cubicBezTo>
                    <a:pt x="116959" y="7692"/>
                    <a:pt x="116773" y="6666"/>
                    <a:pt x="116649" y="6153"/>
                  </a:cubicBezTo>
                  <a:cubicBezTo>
                    <a:pt x="116463" y="5128"/>
                    <a:pt x="116215" y="4615"/>
                    <a:pt x="116028" y="3589"/>
                  </a:cubicBezTo>
                  <a:lnTo>
                    <a:pt x="115470" y="2051"/>
                  </a:lnTo>
                  <a:cubicBezTo>
                    <a:pt x="115284" y="1538"/>
                    <a:pt x="115036" y="1538"/>
                    <a:pt x="114850" y="1025"/>
                  </a:cubicBezTo>
                  <a:cubicBezTo>
                    <a:pt x="114601" y="512"/>
                    <a:pt x="114415" y="512"/>
                    <a:pt x="114167" y="0"/>
                  </a:cubicBezTo>
                  <a:lnTo>
                    <a:pt x="113547" y="0"/>
                  </a:lnTo>
                  <a:lnTo>
                    <a:pt x="1135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64" name="Shape 1764"/>
            <p:cNvSpPr/>
            <p:nvPr/>
          </p:nvSpPr>
          <p:spPr>
            <a:xfrm>
              <a:off x="4257135" y="3082524"/>
              <a:ext cx="659788" cy="8530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875" y="120000"/>
                  </a:moveTo>
                  <a:lnTo>
                    <a:pt x="25875" y="89194"/>
                  </a:lnTo>
                  <a:lnTo>
                    <a:pt x="25875" y="89194"/>
                  </a:lnTo>
                  <a:lnTo>
                    <a:pt x="25701" y="73825"/>
                  </a:lnTo>
                  <a:lnTo>
                    <a:pt x="25528" y="66174"/>
                  </a:lnTo>
                  <a:lnTo>
                    <a:pt x="25180" y="58456"/>
                  </a:lnTo>
                  <a:lnTo>
                    <a:pt x="25180" y="58456"/>
                  </a:lnTo>
                  <a:lnTo>
                    <a:pt x="24833" y="50872"/>
                  </a:lnTo>
                  <a:lnTo>
                    <a:pt x="24573" y="47046"/>
                  </a:lnTo>
                  <a:lnTo>
                    <a:pt x="24138" y="43221"/>
                  </a:lnTo>
                  <a:lnTo>
                    <a:pt x="23791" y="39395"/>
                  </a:lnTo>
                  <a:lnTo>
                    <a:pt x="23270" y="35570"/>
                  </a:lnTo>
                  <a:lnTo>
                    <a:pt x="22836" y="31812"/>
                  </a:lnTo>
                  <a:lnTo>
                    <a:pt x="22141" y="28053"/>
                  </a:lnTo>
                  <a:lnTo>
                    <a:pt x="22141" y="28053"/>
                  </a:lnTo>
                  <a:lnTo>
                    <a:pt x="21360" y="24295"/>
                  </a:lnTo>
                  <a:lnTo>
                    <a:pt x="20405" y="20604"/>
                  </a:lnTo>
                  <a:lnTo>
                    <a:pt x="19971" y="18724"/>
                  </a:lnTo>
                  <a:lnTo>
                    <a:pt x="19363" y="16979"/>
                  </a:lnTo>
                  <a:lnTo>
                    <a:pt x="18668" y="15100"/>
                  </a:lnTo>
                  <a:lnTo>
                    <a:pt x="18060" y="13422"/>
                  </a:lnTo>
                  <a:lnTo>
                    <a:pt x="18060" y="13422"/>
                  </a:lnTo>
                  <a:lnTo>
                    <a:pt x="17279" y="11677"/>
                  </a:lnTo>
                  <a:lnTo>
                    <a:pt x="16410" y="10067"/>
                  </a:lnTo>
                  <a:lnTo>
                    <a:pt x="15369" y="8389"/>
                  </a:lnTo>
                  <a:lnTo>
                    <a:pt x="14761" y="7651"/>
                  </a:lnTo>
                  <a:lnTo>
                    <a:pt x="14240" y="6979"/>
                  </a:lnTo>
                  <a:lnTo>
                    <a:pt x="14240" y="6979"/>
                  </a:lnTo>
                  <a:lnTo>
                    <a:pt x="13545" y="6375"/>
                  </a:lnTo>
                  <a:lnTo>
                    <a:pt x="12937" y="5771"/>
                  </a:lnTo>
                  <a:lnTo>
                    <a:pt x="12243" y="5302"/>
                  </a:lnTo>
                  <a:lnTo>
                    <a:pt x="11548" y="4899"/>
                  </a:lnTo>
                  <a:lnTo>
                    <a:pt x="10767" y="4563"/>
                  </a:lnTo>
                  <a:lnTo>
                    <a:pt x="9985" y="4362"/>
                  </a:lnTo>
                  <a:lnTo>
                    <a:pt x="9204" y="4295"/>
                  </a:lnTo>
                  <a:lnTo>
                    <a:pt x="8509" y="4295"/>
                  </a:lnTo>
                  <a:lnTo>
                    <a:pt x="8248" y="4295"/>
                  </a:lnTo>
                  <a:lnTo>
                    <a:pt x="8248" y="4295"/>
                  </a:lnTo>
                  <a:lnTo>
                    <a:pt x="7641" y="4362"/>
                  </a:lnTo>
                  <a:lnTo>
                    <a:pt x="7033" y="4496"/>
                  </a:lnTo>
                  <a:lnTo>
                    <a:pt x="6512" y="4630"/>
                  </a:lnTo>
                  <a:lnTo>
                    <a:pt x="6078" y="4966"/>
                  </a:lnTo>
                  <a:lnTo>
                    <a:pt x="6078" y="4966"/>
                  </a:lnTo>
                  <a:lnTo>
                    <a:pt x="5904" y="5167"/>
                  </a:lnTo>
                  <a:lnTo>
                    <a:pt x="5730" y="5436"/>
                  </a:lnTo>
                  <a:lnTo>
                    <a:pt x="5643" y="5906"/>
                  </a:lnTo>
                  <a:lnTo>
                    <a:pt x="5643" y="6510"/>
                  </a:lnTo>
                  <a:lnTo>
                    <a:pt x="5643" y="6510"/>
                  </a:lnTo>
                  <a:lnTo>
                    <a:pt x="5730" y="7114"/>
                  </a:lnTo>
                  <a:lnTo>
                    <a:pt x="5817" y="7718"/>
                  </a:lnTo>
                  <a:lnTo>
                    <a:pt x="6078" y="8255"/>
                  </a:lnTo>
                  <a:lnTo>
                    <a:pt x="6512" y="8859"/>
                  </a:lnTo>
                  <a:lnTo>
                    <a:pt x="6859" y="9395"/>
                  </a:lnTo>
                  <a:lnTo>
                    <a:pt x="7467" y="9798"/>
                  </a:lnTo>
                  <a:lnTo>
                    <a:pt x="7988" y="10335"/>
                  </a:lnTo>
                  <a:lnTo>
                    <a:pt x="8683" y="10805"/>
                  </a:lnTo>
                  <a:lnTo>
                    <a:pt x="8683" y="10805"/>
                  </a:lnTo>
                  <a:lnTo>
                    <a:pt x="10332" y="11543"/>
                  </a:lnTo>
                  <a:lnTo>
                    <a:pt x="11982" y="12147"/>
                  </a:lnTo>
                  <a:lnTo>
                    <a:pt x="13892" y="12751"/>
                  </a:lnTo>
                  <a:lnTo>
                    <a:pt x="15803" y="13288"/>
                  </a:lnTo>
                  <a:lnTo>
                    <a:pt x="17973" y="13758"/>
                  </a:lnTo>
                  <a:lnTo>
                    <a:pt x="20057" y="14093"/>
                  </a:lnTo>
                  <a:lnTo>
                    <a:pt x="22141" y="14362"/>
                  </a:lnTo>
                  <a:lnTo>
                    <a:pt x="24225" y="14630"/>
                  </a:lnTo>
                  <a:lnTo>
                    <a:pt x="24225" y="14630"/>
                  </a:lnTo>
                  <a:lnTo>
                    <a:pt x="28654" y="15033"/>
                  </a:lnTo>
                  <a:lnTo>
                    <a:pt x="33082" y="15369"/>
                  </a:lnTo>
                  <a:lnTo>
                    <a:pt x="37424" y="15570"/>
                  </a:lnTo>
                  <a:lnTo>
                    <a:pt x="41852" y="15637"/>
                  </a:lnTo>
                  <a:lnTo>
                    <a:pt x="50795" y="15704"/>
                  </a:lnTo>
                  <a:lnTo>
                    <a:pt x="55224" y="15704"/>
                  </a:lnTo>
                  <a:lnTo>
                    <a:pt x="59913" y="15838"/>
                  </a:lnTo>
                  <a:lnTo>
                    <a:pt x="59913" y="15838"/>
                  </a:lnTo>
                  <a:lnTo>
                    <a:pt x="64254" y="15973"/>
                  </a:lnTo>
                  <a:lnTo>
                    <a:pt x="68769" y="16040"/>
                  </a:lnTo>
                  <a:lnTo>
                    <a:pt x="73198" y="16040"/>
                  </a:lnTo>
                  <a:lnTo>
                    <a:pt x="77539" y="15838"/>
                  </a:lnTo>
                  <a:lnTo>
                    <a:pt x="82054" y="15704"/>
                  </a:lnTo>
                  <a:lnTo>
                    <a:pt x="86483" y="15436"/>
                  </a:lnTo>
                  <a:lnTo>
                    <a:pt x="90738" y="15033"/>
                  </a:lnTo>
                  <a:lnTo>
                    <a:pt x="95166" y="14563"/>
                  </a:lnTo>
                  <a:lnTo>
                    <a:pt x="95166" y="14563"/>
                  </a:lnTo>
                  <a:lnTo>
                    <a:pt x="99334" y="13892"/>
                  </a:lnTo>
                  <a:lnTo>
                    <a:pt x="101505" y="13489"/>
                  </a:lnTo>
                  <a:lnTo>
                    <a:pt x="103502" y="13087"/>
                  </a:lnTo>
                  <a:lnTo>
                    <a:pt x="105499" y="12550"/>
                  </a:lnTo>
                  <a:lnTo>
                    <a:pt x="107409" y="11879"/>
                  </a:lnTo>
                  <a:lnTo>
                    <a:pt x="109232" y="11208"/>
                  </a:lnTo>
                  <a:lnTo>
                    <a:pt x="110795" y="10469"/>
                  </a:lnTo>
                  <a:lnTo>
                    <a:pt x="110795" y="10469"/>
                  </a:lnTo>
                  <a:lnTo>
                    <a:pt x="111577" y="10067"/>
                  </a:lnTo>
                  <a:lnTo>
                    <a:pt x="112272" y="9597"/>
                  </a:lnTo>
                  <a:lnTo>
                    <a:pt x="112879" y="9060"/>
                  </a:lnTo>
                  <a:lnTo>
                    <a:pt x="113400" y="8590"/>
                  </a:lnTo>
                  <a:lnTo>
                    <a:pt x="113835" y="8120"/>
                  </a:lnTo>
                  <a:lnTo>
                    <a:pt x="114095" y="7516"/>
                  </a:lnTo>
                  <a:lnTo>
                    <a:pt x="114269" y="6979"/>
                  </a:lnTo>
                  <a:lnTo>
                    <a:pt x="114356" y="6510"/>
                  </a:lnTo>
                  <a:lnTo>
                    <a:pt x="114356" y="6510"/>
                  </a:lnTo>
                  <a:lnTo>
                    <a:pt x="114356" y="5906"/>
                  </a:lnTo>
                  <a:lnTo>
                    <a:pt x="114269" y="5436"/>
                  </a:lnTo>
                  <a:lnTo>
                    <a:pt x="114095" y="5167"/>
                  </a:lnTo>
                  <a:lnTo>
                    <a:pt x="113921" y="4966"/>
                  </a:lnTo>
                  <a:lnTo>
                    <a:pt x="113921" y="4966"/>
                  </a:lnTo>
                  <a:lnTo>
                    <a:pt x="113487" y="4630"/>
                  </a:lnTo>
                  <a:lnTo>
                    <a:pt x="112966" y="4496"/>
                  </a:lnTo>
                  <a:lnTo>
                    <a:pt x="112358" y="4362"/>
                  </a:lnTo>
                  <a:lnTo>
                    <a:pt x="111751" y="4295"/>
                  </a:lnTo>
                  <a:lnTo>
                    <a:pt x="111490" y="4295"/>
                  </a:lnTo>
                  <a:lnTo>
                    <a:pt x="111490" y="4295"/>
                  </a:lnTo>
                  <a:lnTo>
                    <a:pt x="110709" y="4295"/>
                  </a:lnTo>
                  <a:lnTo>
                    <a:pt x="110014" y="4362"/>
                  </a:lnTo>
                  <a:lnTo>
                    <a:pt x="109232" y="4563"/>
                  </a:lnTo>
                  <a:lnTo>
                    <a:pt x="108451" y="4899"/>
                  </a:lnTo>
                  <a:lnTo>
                    <a:pt x="107756" y="5302"/>
                  </a:lnTo>
                  <a:lnTo>
                    <a:pt x="107149" y="5771"/>
                  </a:lnTo>
                  <a:lnTo>
                    <a:pt x="106454" y="6375"/>
                  </a:lnTo>
                  <a:lnTo>
                    <a:pt x="105759" y="6979"/>
                  </a:lnTo>
                  <a:lnTo>
                    <a:pt x="105759" y="6979"/>
                  </a:lnTo>
                  <a:lnTo>
                    <a:pt x="105238" y="7651"/>
                  </a:lnTo>
                  <a:lnTo>
                    <a:pt x="104630" y="8389"/>
                  </a:lnTo>
                  <a:lnTo>
                    <a:pt x="103675" y="10067"/>
                  </a:lnTo>
                  <a:lnTo>
                    <a:pt x="102720" y="11677"/>
                  </a:lnTo>
                  <a:lnTo>
                    <a:pt x="101939" y="13422"/>
                  </a:lnTo>
                  <a:lnTo>
                    <a:pt x="101939" y="13422"/>
                  </a:lnTo>
                  <a:lnTo>
                    <a:pt x="101244" y="15100"/>
                  </a:lnTo>
                  <a:lnTo>
                    <a:pt x="100636" y="16979"/>
                  </a:lnTo>
                  <a:lnTo>
                    <a:pt x="100028" y="18724"/>
                  </a:lnTo>
                  <a:lnTo>
                    <a:pt x="99594" y="20604"/>
                  </a:lnTo>
                  <a:lnTo>
                    <a:pt x="98639" y="24295"/>
                  </a:lnTo>
                  <a:lnTo>
                    <a:pt x="97858" y="28053"/>
                  </a:lnTo>
                  <a:lnTo>
                    <a:pt x="97858" y="28053"/>
                  </a:lnTo>
                  <a:lnTo>
                    <a:pt x="97250" y="31812"/>
                  </a:lnTo>
                  <a:lnTo>
                    <a:pt x="96729" y="35570"/>
                  </a:lnTo>
                  <a:lnTo>
                    <a:pt x="96208" y="39395"/>
                  </a:lnTo>
                  <a:lnTo>
                    <a:pt x="95861" y="43221"/>
                  </a:lnTo>
                  <a:lnTo>
                    <a:pt x="95513" y="47046"/>
                  </a:lnTo>
                  <a:lnTo>
                    <a:pt x="95253" y="50872"/>
                  </a:lnTo>
                  <a:lnTo>
                    <a:pt x="94819" y="58456"/>
                  </a:lnTo>
                  <a:lnTo>
                    <a:pt x="94819" y="58456"/>
                  </a:lnTo>
                  <a:lnTo>
                    <a:pt x="94471" y="66174"/>
                  </a:lnTo>
                  <a:lnTo>
                    <a:pt x="94298" y="73825"/>
                  </a:lnTo>
                  <a:lnTo>
                    <a:pt x="94124" y="89194"/>
                  </a:lnTo>
                  <a:lnTo>
                    <a:pt x="94124" y="120000"/>
                  </a:lnTo>
                  <a:lnTo>
                    <a:pt x="94124" y="120000"/>
                  </a:lnTo>
                  <a:lnTo>
                    <a:pt x="92995" y="104630"/>
                  </a:lnTo>
                  <a:lnTo>
                    <a:pt x="92474" y="96979"/>
                  </a:lnTo>
                  <a:lnTo>
                    <a:pt x="92040" y="89261"/>
                  </a:lnTo>
                  <a:lnTo>
                    <a:pt x="91606" y="81543"/>
                  </a:lnTo>
                  <a:lnTo>
                    <a:pt x="91345" y="73825"/>
                  </a:lnTo>
                  <a:lnTo>
                    <a:pt x="91172" y="66174"/>
                  </a:lnTo>
                  <a:lnTo>
                    <a:pt x="91172" y="58456"/>
                  </a:lnTo>
                  <a:lnTo>
                    <a:pt x="91172" y="58456"/>
                  </a:lnTo>
                  <a:lnTo>
                    <a:pt x="91259" y="50738"/>
                  </a:lnTo>
                  <a:lnTo>
                    <a:pt x="91432" y="46912"/>
                  </a:lnTo>
                  <a:lnTo>
                    <a:pt x="91606" y="43020"/>
                  </a:lnTo>
                  <a:lnTo>
                    <a:pt x="91780" y="39194"/>
                  </a:lnTo>
                  <a:lnTo>
                    <a:pt x="92214" y="35302"/>
                  </a:lnTo>
                  <a:lnTo>
                    <a:pt x="92561" y="31476"/>
                  </a:lnTo>
                  <a:lnTo>
                    <a:pt x="93082" y="27583"/>
                  </a:lnTo>
                  <a:lnTo>
                    <a:pt x="93082" y="27583"/>
                  </a:lnTo>
                  <a:lnTo>
                    <a:pt x="93690" y="23691"/>
                  </a:lnTo>
                  <a:lnTo>
                    <a:pt x="94471" y="19865"/>
                  </a:lnTo>
                  <a:lnTo>
                    <a:pt x="94992" y="17919"/>
                  </a:lnTo>
                  <a:lnTo>
                    <a:pt x="95513" y="16040"/>
                  </a:lnTo>
                  <a:lnTo>
                    <a:pt x="96208" y="14093"/>
                  </a:lnTo>
                  <a:lnTo>
                    <a:pt x="96903" y="12147"/>
                  </a:lnTo>
                  <a:lnTo>
                    <a:pt x="96903" y="12147"/>
                  </a:lnTo>
                  <a:lnTo>
                    <a:pt x="97771" y="10268"/>
                  </a:lnTo>
                  <a:lnTo>
                    <a:pt x="98726" y="8322"/>
                  </a:lnTo>
                  <a:lnTo>
                    <a:pt x="99247" y="7382"/>
                  </a:lnTo>
                  <a:lnTo>
                    <a:pt x="99855" y="6510"/>
                  </a:lnTo>
                  <a:lnTo>
                    <a:pt x="100549" y="5503"/>
                  </a:lnTo>
                  <a:lnTo>
                    <a:pt x="101244" y="4630"/>
                  </a:lnTo>
                  <a:lnTo>
                    <a:pt x="101244" y="4630"/>
                  </a:lnTo>
                  <a:lnTo>
                    <a:pt x="102112" y="3691"/>
                  </a:lnTo>
                  <a:lnTo>
                    <a:pt x="103154" y="2885"/>
                  </a:lnTo>
                  <a:lnTo>
                    <a:pt x="104283" y="2080"/>
                  </a:lnTo>
                  <a:lnTo>
                    <a:pt x="105586" y="1342"/>
                  </a:lnTo>
                  <a:lnTo>
                    <a:pt x="105586" y="1342"/>
                  </a:lnTo>
                  <a:lnTo>
                    <a:pt x="106280" y="939"/>
                  </a:lnTo>
                  <a:lnTo>
                    <a:pt x="106975" y="738"/>
                  </a:lnTo>
                  <a:lnTo>
                    <a:pt x="107756" y="469"/>
                  </a:lnTo>
                  <a:lnTo>
                    <a:pt x="108538" y="268"/>
                  </a:lnTo>
                  <a:lnTo>
                    <a:pt x="109406" y="134"/>
                  </a:lnTo>
                  <a:lnTo>
                    <a:pt x="110274" y="67"/>
                  </a:lnTo>
                  <a:lnTo>
                    <a:pt x="111143" y="0"/>
                  </a:lnTo>
                  <a:lnTo>
                    <a:pt x="112011" y="0"/>
                  </a:lnTo>
                  <a:lnTo>
                    <a:pt x="111664" y="0"/>
                  </a:lnTo>
                  <a:lnTo>
                    <a:pt x="111664" y="0"/>
                  </a:lnTo>
                  <a:lnTo>
                    <a:pt x="113314" y="134"/>
                  </a:lnTo>
                  <a:lnTo>
                    <a:pt x="114182" y="268"/>
                  </a:lnTo>
                  <a:lnTo>
                    <a:pt x="114963" y="469"/>
                  </a:lnTo>
                  <a:lnTo>
                    <a:pt x="115571" y="738"/>
                  </a:lnTo>
                  <a:lnTo>
                    <a:pt x="116353" y="1006"/>
                  </a:lnTo>
                  <a:lnTo>
                    <a:pt x="117047" y="1409"/>
                  </a:lnTo>
                  <a:lnTo>
                    <a:pt x="117829" y="1812"/>
                  </a:lnTo>
                  <a:lnTo>
                    <a:pt x="117829" y="1812"/>
                  </a:lnTo>
                  <a:lnTo>
                    <a:pt x="118350" y="2348"/>
                  </a:lnTo>
                  <a:lnTo>
                    <a:pt x="118958" y="2953"/>
                  </a:lnTo>
                  <a:lnTo>
                    <a:pt x="119305" y="3624"/>
                  </a:lnTo>
                  <a:lnTo>
                    <a:pt x="119652" y="4295"/>
                  </a:lnTo>
                  <a:lnTo>
                    <a:pt x="119826" y="4966"/>
                  </a:lnTo>
                  <a:lnTo>
                    <a:pt x="119913" y="5637"/>
                  </a:lnTo>
                  <a:lnTo>
                    <a:pt x="120000" y="6174"/>
                  </a:lnTo>
                  <a:lnTo>
                    <a:pt x="120000" y="6711"/>
                  </a:lnTo>
                  <a:lnTo>
                    <a:pt x="120000" y="6711"/>
                  </a:lnTo>
                  <a:lnTo>
                    <a:pt x="119913" y="7315"/>
                  </a:lnTo>
                  <a:lnTo>
                    <a:pt x="119826" y="7919"/>
                  </a:lnTo>
                  <a:lnTo>
                    <a:pt x="119652" y="8456"/>
                  </a:lnTo>
                  <a:lnTo>
                    <a:pt x="119305" y="8993"/>
                  </a:lnTo>
                  <a:lnTo>
                    <a:pt x="118784" y="10134"/>
                  </a:lnTo>
                  <a:lnTo>
                    <a:pt x="118002" y="11073"/>
                  </a:lnTo>
                  <a:lnTo>
                    <a:pt x="117134" y="11946"/>
                  </a:lnTo>
                  <a:lnTo>
                    <a:pt x="116179" y="12751"/>
                  </a:lnTo>
                  <a:lnTo>
                    <a:pt x="115137" y="13422"/>
                  </a:lnTo>
                  <a:lnTo>
                    <a:pt x="114182" y="14026"/>
                  </a:lnTo>
                  <a:lnTo>
                    <a:pt x="114182" y="14026"/>
                  </a:lnTo>
                  <a:lnTo>
                    <a:pt x="112011" y="15033"/>
                  </a:lnTo>
                  <a:lnTo>
                    <a:pt x="109753" y="15973"/>
                  </a:lnTo>
                  <a:lnTo>
                    <a:pt x="107496" y="16711"/>
                  </a:lnTo>
                  <a:lnTo>
                    <a:pt x="105325" y="17248"/>
                  </a:lnTo>
                  <a:lnTo>
                    <a:pt x="102981" y="17785"/>
                  </a:lnTo>
                  <a:lnTo>
                    <a:pt x="100723" y="18255"/>
                  </a:lnTo>
                  <a:lnTo>
                    <a:pt x="96121" y="19060"/>
                  </a:lnTo>
                  <a:lnTo>
                    <a:pt x="96121" y="19060"/>
                  </a:lnTo>
                  <a:lnTo>
                    <a:pt x="91606" y="19530"/>
                  </a:lnTo>
                  <a:lnTo>
                    <a:pt x="87004" y="20000"/>
                  </a:lnTo>
                  <a:lnTo>
                    <a:pt x="82489" y="20335"/>
                  </a:lnTo>
                  <a:lnTo>
                    <a:pt x="77887" y="20536"/>
                  </a:lnTo>
                  <a:lnTo>
                    <a:pt x="73285" y="20671"/>
                  </a:lnTo>
                  <a:lnTo>
                    <a:pt x="68769" y="20738"/>
                  </a:lnTo>
                  <a:lnTo>
                    <a:pt x="64167" y="20738"/>
                  </a:lnTo>
                  <a:lnTo>
                    <a:pt x="59652" y="20671"/>
                  </a:lnTo>
                  <a:lnTo>
                    <a:pt x="59652" y="20671"/>
                  </a:lnTo>
                  <a:lnTo>
                    <a:pt x="55311" y="20536"/>
                  </a:lnTo>
                  <a:lnTo>
                    <a:pt x="50709" y="20536"/>
                  </a:lnTo>
                  <a:lnTo>
                    <a:pt x="41678" y="20402"/>
                  </a:lnTo>
                  <a:lnTo>
                    <a:pt x="41678" y="20402"/>
                  </a:lnTo>
                  <a:lnTo>
                    <a:pt x="37163" y="20201"/>
                  </a:lnTo>
                  <a:lnTo>
                    <a:pt x="32561" y="19932"/>
                  </a:lnTo>
                  <a:lnTo>
                    <a:pt x="27959" y="19664"/>
                  </a:lnTo>
                  <a:lnTo>
                    <a:pt x="23357" y="19127"/>
                  </a:lnTo>
                  <a:lnTo>
                    <a:pt x="23357" y="19127"/>
                  </a:lnTo>
                  <a:lnTo>
                    <a:pt x="21099" y="18791"/>
                  </a:lnTo>
                  <a:lnTo>
                    <a:pt x="18842" y="18456"/>
                  </a:lnTo>
                  <a:lnTo>
                    <a:pt x="16497" y="18053"/>
                  </a:lnTo>
                  <a:lnTo>
                    <a:pt x="14240" y="17583"/>
                  </a:lnTo>
                  <a:lnTo>
                    <a:pt x="14240" y="17583"/>
                  </a:lnTo>
                  <a:lnTo>
                    <a:pt x="11895" y="16979"/>
                  </a:lnTo>
                  <a:lnTo>
                    <a:pt x="9638" y="16241"/>
                  </a:lnTo>
                  <a:lnTo>
                    <a:pt x="8509" y="15771"/>
                  </a:lnTo>
                  <a:lnTo>
                    <a:pt x="7467" y="15369"/>
                  </a:lnTo>
                  <a:lnTo>
                    <a:pt x="6251" y="14832"/>
                  </a:lnTo>
                  <a:lnTo>
                    <a:pt x="5209" y="14228"/>
                  </a:lnTo>
                  <a:lnTo>
                    <a:pt x="5209" y="14228"/>
                  </a:lnTo>
                  <a:lnTo>
                    <a:pt x="4167" y="13557"/>
                  </a:lnTo>
                  <a:lnTo>
                    <a:pt x="3212" y="12751"/>
                  </a:lnTo>
                  <a:lnTo>
                    <a:pt x="2257" y="11879"/>
                  </a:lnTo>
                  <a:lnTo>
                    <a:pt x="1476" y="10939"/>
                  </a:lnTo>
                  <a:lnTo>
                    <a:pt x="955" y="9932"/>
                  </a:lnTo>
                  <a:lnTo>
                    <a:pt x="434" y="8859"/>
                  </a:lnTo>
                  <a:lnTo>
                    <a:pt x="173" y="7852"/>
                  </a:lnTo>
                  <a:lnTo>
                    <a:pt x="0" y="6711"/>
                  </a:lnTo>
                  <a:lnTo>
                    <a:pt x="0" y="6711"/>
                  </a:lnTo>
                  <a:lnTo>
                    <a:pt x="0" y="6107"/>
                  </a:lnTo>
                  <a:lnTo>
                    <a:pt x="86" y="5503"/>
                  </a:lnTo>
                  <a:lnTo>
                    <a:pt x="173" y="4899"/>
                  </a:lnTo>
                  <a:lnTo>
                    <a:pt x="347" y="4295"/>
                  </a:lnTo>
                  <a:lnTo>
                    <a:pt x="607" y="3624"/>
                  </a:lnTo>
                  <a:lnTo>
                    <a:pt x="1128" y="3020"/>
                  </a:lnTo>
                  <a:lnTo>
                    <a:pt x="1562" y="2416"/>
                  </a:lnTo>
                  <a:lnTo>
                    <a:pt x="2170" y="1812"/>
                  </a:lnTo>
                  <a:lnTo>
                    <a:pt x="2170" y="1812"/>
                  </a:lnTo>
                  <a:lnTo>
                    <a:pt x="2952" y="1409"/>
                  </a:lnTo>
                  <a:lnTo>
                    <a:pt x="3646" y="1006"/>
                  </a:lnTo>
                  <a:lnTo>
                    <a:pt x="4341" y="738"/>
                  </a:lnTo>
                  <a:lnTo>
                    <a:pt x="5036" y="469"/>
                  </a:lnTo>
                  <a:lnTo>
                    <a:pt x="5817" y="268"/>
                  </a:lnTo>
                  <a:lnTo>
                    <a:pt x="6685" y="134"/>
                  </a:lnTo>
                  <a:lnTo>
                    <a:pt x="8248" y="0"/>
                  </a:lnTo>
                  <a:lnTo>
                    <a:pt x="7988" y="0"/>
                  </a:lnTo>
                  <a:lnTo>
                    <a:pt x="7988" y="0"/>
                  </a:lnTo>
                  <a:lnTo>
                    <a:pt x="8856" y="0"/>
                  </a:lnTo>
                  <a:lnTo>
                    <a:pt x="9725" y="67"/>
                  </a:lnTo>
                  <a:lnTo>
                    <a:pt x="10593" y="134"/>
                  </a:lnTo>
                  <a:lnTo>
                    <a:pt x="11461" y="268"/>
                  </a:lnTo>
                  <a:lnTo>
                    <a:pt x="12243" y="469"/>
                  </a:lnTo>
                  <a:lnTo>
                    <a:pt x="12937" y="738"/>
                  </a:lnTo>
                  <a:lnTo>
                    <a:pt x="13719" y="1006"/>
                  </a:lnTo>
                  <a:lnTo>
                    <a:pt x="14413" y="1342"/>
                  </a:lnTo>
                  <a:lnTo>
                    <a:pt x="14413" y="1342"/>
                  </a:lnTo>
                  <a:lnTo>
                    <a:pt x="15716" y="2080"/>
                  </a:lnTo>
                  <a:lnTo>
                    <a:pt x="16758" y="2885"/>
                  </a:lnTo>
                  <a:lnTo>
                    <a:pt x="17887" y="3758"/>
                  </a:lnTo>
                  <a:lnTo>
                    <a:pt x="18668" y="4630"/>
                  </a:lnTo>
                  <a:lnTo>
                    <a:pt x="18668" y="4630"/>
                  </a:lnTo>
                  <a:lnTo>
                    <a:pt x="19450" y="5503"/>
                  </a:lnTo>
                  <a:lnTo>
                    <a:pt x="20144" y="6510"/>
                  </a:lnTo>
                  <a:lnTo>
                    <a:pt x="20752" y="7382"/>
                  </a:lnTo>
                  <a:lnTo>
                    <a:pt x="21273" y="8322"/>
                  </a:lnTo>
                  <a:lnTo>
                    <a:pt x="22228" y="10268"/>
                  </a:lnTo>
                  <a:lnTo>
                    <a:pt x="23096" y="12147"/>
                  </a:lnTo>
                  <a:lnTo>
                    <a:pt x="23096" y="12147"/>
                  </a:lnTo>
                  <a:lnTo>
                    <a:pt x="23791" y="14093"/>
                  </a:lnTo>
                  <a:lnTo>
                    <a:pt x="24399" y="16040"/>
                  </a:lnTo>
                  <a:lnTo>
                    <a:pt x="24920" y="17919"/>
                  </a:lnTo>
                  <a:lnTo>
                    <a:pt x="25354" y="19865"/>
                  </a:lnTo>
                  <a:lnTo>
                    <a:pt x="26222" y="23691"/>
                  </a:lnTo>
                  <a:lnTo>
                    <a:pt x="26830" y="27583"/>
                  </a:lnTo>
                  <a:lnTo>
                    <a:pt x="26830" y="27583"/>
                  </a:lnTo>
                  <a:lnTo>
                    <a:pt x="27438" y="31476"/>
                  </a:lnTo>
                  <a:lnTo>
                    <a:pt x="27785" y="35302"/>
                  </a:lnTo>
                  <a:lnTo>
                    <a:pt x="28133" y="39194"/>
                  </a:lnTo>
                  <a:lnTo>
                    <a:pt x="28393" y="43020"/>
                  </a:lnTo>
                  <a:lnTo>
                    <a:pt x="28567" y="46912"/>
                  </a:lnTo>
                  <a:lnTo>
                    <a:pt x="28740" y="50738"/>
                  </a:lnTo>
                  <a:lnTo>
                    <a:pt x="28827" y="58456"/>
                  </a:lnTo>
                  <a:lnTo>
                    <a:pt x="28827" y="58456"/>
                  </a:lnTo>
                  <a:lnTo>
                    <a:pt x="28827" y="66174"/>
                  </a:lnTo>
                  <a:lnTo>
                    <a:pt x="28654" y="73825"/>
                  </a:lnTo>
                  <a:lnTo>
                    <a:pt x="28393" y="81543"/>
                  </a:lnTo>
                  <a:lnTo>
                    <a:pt x="27959" y="89261"/>
                  </a:lnTo>
                  <a:lnTo>
                    <a:pt x="27525" y="96979"/>
                  </a:lnTo>
                  <a:lnTo>
                    <a:pt x="27004" y="104630"/>
                  </a:lnTo>
                  <a:lnTo>
                    <a:pt x="25875" y="12000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  <p:sp>
          <p:nvSpPr>
            <p:cNvPr id="1765" name="Shape 1765"/>
            <p:cNvSpPr/>
            <p:nvPr/>
          </p:nvSpPr>
          <p:spPr>
            <a:xfrm>
              <a:off x="4171639" y="4317503"/>
              <a:ext cx="803585" cy="11163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47" y="0"/>
                  </a:moveTo>
                  <a:lnTo>
                    <a:pt x="59565" y="7692"/>
                  </a:lnTo>
                  <a:lnTo>
                    <a:pt x="59565" y="7692"/>
                  </a:lnTo>
                  <a:lnTo>
                    <a:pt x="6266" y="14871"/>
                  </a:lnTo>
                  <a:lnTo>
                    <a:pt x="6266" y="14871"/>
                  </a:lnTo>
                  <a:cubicBezTo>
                    <a:pt x="6018" y="14871"/>
                    <a:pt x="5832" y="15384"/>
                    <a:pt x="5584" y="15384"/>
                  </a:cubicBezTo>
                  <a:cubicBezTo>
                    <a:pt x="5398" y="15897"/>
                    <a:pt x="5149" y="16410"/>
                    <a:pt x="4963" y="16923"/>
                  </a:cubicBezTo>
                  <a:cubicBezTo>
                    <a:pt x="4777" y="17435"/>
                    <a:pt x="4529" y="17435"/>
                    <a:pt x="4343" y="17948"/>
                  </a:cubicBezTo>
                  <a:lnTo>
                    <a:pt x="3784" y="19487"/>
                  </a:lnTo>
                  <a:cubicBezTo>
                    <a:pt x="3598" y="20000"/>
                    <a:pt x="3474" y="21025"/>
                    <a:pt x="3288" y="21538"/>
                  </a:cubicBezTo>
                  <a:lnTo>
                    <a:pt x="2730" y="24615"/>
                  </a:lnTo>
                  <a:cubicBezTo>
                    <a:pt x="2543" y="25641"/>
                    <a:pt x="2419" y="27179"/>
                    <a:pt x="2233" y="28205"/>
                  </a:cubicBezTo>
                  <a:cubicBezTo>
                    <a:pt x="2047" y="29230"/>
                    <a:pt x="1923" y="30256"/>
                    <a:pt x="1737" y="31282"/>
                  </a:cubicBezTo>
                  <a:cubicBezTo>
                    <a:pt x="1613" y="32307"/>
                    <a:pt x="1551" y="33846"/>
                    <a:pt x="1427" y="34871"/>
                  </a:cubicBezTo>
                  <a:cubicBezTo>
                    <a:pt x="1302" y="36410"/>
                    <a:pt x="1116" y="37948"/>
                    <a:pt x="992" y="39487"/>
                  </a:cubicBezTo>
                  <a:cubicBezTo>
                    <a:pt x="930" y="40512"/>
                    <a:pt x="806" y="42051"/>
                    <a:pt x="744" y="43076"/>
                  </a:cubicBezTo>
                  <a:cubicBezTo>
                    <a:pt x="682" y="44615"/>
                    <a:pt x="558" y="46666"/>
                    <a:pt x="496" y="48205"/>
                  </a:cubicBezTo>
                  <a:cubicBezTo>
                    <a:pt x="434" y="49743"/>
                    <a:pt x="310" y="51282"/>
                    <a:pt x="248" y="52820"/>
                  </a:cubicBezTo>
                  <a:cubicBezTo>
                    <a:pt x="186" y="54358"/>
                    <a:pt x="186" y="56410"/>
                    <a:pt x="124" y="57948"/>
                  </a:cubicBezTo>
                  <a:cubicBezTo>
                    <a:pt x="124" y="59487"/>
                    <a:pt x="62" y="61538"/>
                    <a:pt x="62" y="63076"/>
                  </a:cubicBezTo>
                  <a:cubicBezTo>
                    <a:pt x="62" y="65128"/>
                    <a:pt x="0" y="66666"/>
                    <a:pt x="0" y="68717"/>
                  </a:cubicBezTo>
                  <a:lnTo>
                    <a:pt x="0" y="68717"/>
                  </a:lnTo>
                  <a:cubicBezTo>
                    <a:pt x="0" y="70256"/>
                    <a:pt x="62" y="72307"/>
                    <a:pt x="62" y="73846"/>
                  </a:cubicBezTo>
                  <a:cubicBezTo>
                    <a:pt x="62" y="75384"/>
                    <a:pt x="124" y="76410"/>
                    <a:pt x="124" y="77948"/>
                  </a:cubicBezTo>
                  <a:cubicBezTo>
                    <a:pt x="186" y="79487"/>
                    <a:pt x="248" y="81538"/>
                    <a:pt x="310" y="83076"/>
                  </a:cubicBezTo>
                  <a:lnTo>
                    <a:pt x="496" y="87692"/>
                  </a:lnTo>
                  <a:cubicBezTo>
                    <a:pt x="558" y="89230"/>
                    <a:pt x="682" y="90256"/>
                    <a:pt x="744" y="91794"/>
                  </a:cubicBezTo>
                  <a:cubicBezTo>
                    <a:pt x="806" y="93333"/>
                    <a:pt x="930" y="94871"/>
                    <a:pt x="992" y="96410"/>
                  </a:cubicBezTo>
                  <a:lnTo>
                    <a:pt x="1365" y="99487"/>
                  </a:lnTo>
                  <a:cubicBezTo>
                    <a:pt x="1489" y="101025"/>
                    <a:pt x="1613" y="102051"/>
                    <a:pt x="1737" y="103589"/>
                  </a:cubicBezTo>
                  <a:lnTo>
                    <a:pt x="2171" y="107179"/>
                  </a:lnTo>
                  <a:cubicBezTo>
                    <a:pt x="2295" y="108205"/>
                    <a:pt x="2481" y="108717"/>
                    <a:pt x="2605" y="109743"/>
                  </a:cubicBezTo>
                  <a:cubicBezTo>
                    <a:pt x="2730" y="110769"/>
                    <a:pt x="2916" y="111794"/>
                    <a:pt x="3040" y="112820"/>
                  </a:cubicBezTo>
                  <a:cubicBezTo>
                    <a:pt x="3226" y="113333"/>
                    <a:pt x="3412" y="114358"/>
                    <a:pt x="3598" y="114871"/>
                  </a:cubicBezTo>
                  <a:cubicBezTo>
                    <a:pt x="3784" y="115384"/>
                    <a:pt x="3908" y="115897"/>
                    <a:pt x="4095" y="116410"/>
                  </a:cubicBezTo>
                  <a:cubicBezTo>
                    <a:pt x="4281" y="116923"/>
                    <a:pt x="4467" y="117948"/>
                    <a:pt x="4653" y="118461"/>
                  </a:cubicBezTo>
                  <a:cubicBezTo>
                    <a:pt x="4839" y="118974"/>
                    <a:pt x="5087" y="118974"/>
                    <a:pt x="5274" y="119487"/>
                  </a:cubicBezTo>
                  <a:cubicBezTo>
                    <a:pt x="5460" y="119487"/>
                    <a:pt x="5708" y="120000"/>
                    <a:pt x="5894" y="120000"/>
                  </a:cubicBezTo>
                  <a:lnTo>
                    <a:pt x="5894" y="120000"/>
                  </a:lnTo>
                  <a:lnTo>
                    <a:pt x="6452" y="120000"/>
                  </a:lnTo>
                  <a:lnTo>
                    <a:pt x="58510" y="112820"/>
                  </a:lnTo>
                  <a:lnTo>
                    <a:pt x="58510" y="112820"/>
                  </a:lnTo>
                  <a:lnTo>
                    <a:pt x="113733" y="104102"/>
                  </a:lnTo>
                  <a:lnTo>
                    <a:pt x="113733" y="104102"/>
                  </a:lnTo>
                  <a:lnTo>
                    <a:pt x="114353" y="104102"/>
                  </a:lnTo>
                  <a:cubicBezTo>
                    <a:pt x="114601" y="103589"/>
                    <a:pt x="114788" y="103589"/>
                    <a:pt x="115036" y="103076"/>
                  </a:cubicBezTo>
                  <a:cubicBezTo>
                    <a:pt x="115222" y="102564"/>
                    <a:pt x="115408" y="102564"/>
                    <a:pt x="115594" y="102051"/>
                  </a:cubicBezTo>
                  <a:cubicBezTo>
                    <a:pt x="115780" y="101538"/>
                    <a:pt x="116028" y="100512"/>
                    <a:pt x="116215" y="100000"/>
                  </a:cubicBezTo>
                  <a:cubicBezTo>
                    <a:pt x="116401" y="99487"/>
                    <a:pt x="116587" y="98461"/>
                    <a:pt x="116773" y="97948"/>
                  </a:cubicBezTo>
                  <a:cubicBezTo>
                    <a:pt x="116959" y="96923"/>
                    <a:pt x="117083" y="95897"/>
                    <a:pt x="117269" y="94871"/>
                  </a:cubicBezTo>
                  <a:cubicBezTo>
                    <a:pt x="117456" y="93846"/>
                    <a:pt x="117580" y="92820"/>
                    <a:pt x="117766" y="91794"/>
                  </a:cubicBezTo>
                  <a:lnTo>
                    <a:pt x="118200" y="88205"/>
                  </a:lnTo>
                  <a:lnTo>
                    <a:pt x="118634" y="84615"/>
                  </a:lnTo>
                  <a:cubicBezTo>
                    <a:pt x="118759" y="83076"/>
                    <a:pt x="118821" y="82051"/>
                    <a:pt x="118945" y="80512"/>
                  </a:cubicBezTo>
                  <a:lnTo>
                    <a:pt x="119317" y="75897"/>
                  </a:lnTo>
                  <a:lnTo>
                    <a:pt x="119503" y="71282"/>
                  </a:lnTo>
                  <a:lnTo>
                    <a:pt x="119689" y="66666"/>
                  </a:lnTo>
                  <a:cubicBezTo>
                    <a:pt x="119751" y="65128"/>
                    <a:pt x="119875" y="63589"/>
                    <a:pt x="119937" y="62051"/>
                  </a:cubicBezTo>
                  <a:cubicBezTo>
                    <a:pt x="119937" y="60000"/>
                    <a:pt x="120000" y="58461"/>
                    <a:pt x="120000" y="56410"/>
                  </a:cubicBezTo>
                  <a:lnTo>
                    <a:pt x="120000" y="51282"/>
                  </a:lnTo>
                  <a:lnTo>
                    <a:pt x="120000" y="51282"/>
                  </a:lnTo>
                  <a:cubicBezTo>
                    <a:pt x="120000" y="49230"/>
                    <a:pt x="119937" y="47692"/>
                    <a:pt x="119937" y="45641"/>
                  </a:cubicBezTo>
                  <a:cubicBezTo>
                    <a:pt x="119875" y="44102"/>
                    <a:pt x="119875" y="42051"/>
                    <a:pt x="119813" y="40512"/>
                  </a:cubicBezTo>
                  <a:cubicBezTo>
                    <a:pt x="119751" y="38974"/>
                    <a:pt x="119751" y="37435"/>
                    <a:pt x="119689" y="35897"/>
                  </a:cubicBezTo>
                  <a:cubicBezTo>
                    <a:pt x="119627" y="34358"/>
                    <a:pt x="119503" y="32307"/>
                    <a:pt x="119441" y="30769"/>
                  </a:cubicBezTo>
                  <a:cubicBezTo>
                    <a:pt x="119317" y="29230"/>
                    <a:pt x="119255" y="27692"/>
                    <a:pt x="119131" y="26153"/>
                  </a:cubicBezTo>
                  <a:cubicBezTo>
                    <a:pt x="119069" y="25128"/>
                    <a:pt x="118945" y="23589"/>
                    <a:pt x="118883" y="22564"/>
                  </a:cubicBezTo>
                  <a:cubicBezTo>
                    <a:pt x="118759" y="21025"/>
                    <a:pt x="118572" y="20000"/>
                    <a:pt x="118448" y="18461"/>
                  </a:cubicBezTo>
                  <a:cubicBezTo>
                    <a:pt x="118324" y="16923"/>
                    <a:pt x="118200" y="15897"/>
                    <a:pt x="118076" y="14358"/>
                  </a:cubicBezTo>
                  <a:cubicBezTo>
                    <a:pt x="117952" y="13333"/>
                    <a:pt x="117766" y="12307"/>
                    <a:pt x="117642" y="11282"/>
                  </a:cubicBezTo>
                  <a:lnTo>
                    <a:pt x="117083" y="8205"/>
                  </a:lnTo>
                  <a:cubicBezTo>
                    <a:pt x="116959" y="7692"/>
                    <a:pt x="116773" y="6666"/>
                    <a:pt x="116649" y="6153"/>
                  </a:cubicBezTo>
                  <a:cubicBezTo>
                    <a:pt x="116463" y="5128"/>
                    <a:pt x="116215" y="4615"/>
                    <a:pt x="116028" y="3589"/>
                  </a:cubicBezTo>
                  <a:lnTo>
                    <a:pt x="115470" y="2051"/>
                  </a:lnTo>
                  <a:cubicBezTo>
                    <a:pt x="115284" y="1538"/>
                    <a:pt x="115036" y="1538"/>
                    <a:pt x="114850" y="1025"/>
                  </a:cubicBezTo>
                  <a:cubicBezTo>
                    <a:pt x="114601" y="512"/>
                    <a:pt x="114415" y="512"/>
                    <a:pt x="114167" y="0"/>
                  </a:cubicBezTo>
                  <a:lnTo>
                    <a:pt x="113547" y="0"/>
                  </a:lnTo>
                  <a:lnTo>
                    <a:pt x="1135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endParaRPr>
                <a:solidFill>
                  <a:schemeClr val="dk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766" name="Shape 1766"/>
          <p:cNvSpPr/>
          <p:nvPr/>
        </p:nvSpPr>
        <p:spPr>
          <a:xfrm>
            <a:off x="4200947" y="1768817"/>
            <a:ext cx="3790103" cy="3790103"/>
          </a:xfrm>
          <a:prstGeom prst="ellipse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877310" y="3359785"/>
            <a:ext cx="647065" cy="609600"/>
            <a:chOff x="6111" y="4920"/>
            <a:chExt cx="1019" cy="960"/>
          </a:xfrm>
        </p:grpSpPr>
        <p:sp>
          <p:nvSpPr>
            <p:cNvPr id="1767" name="Shape 1767"/>
            <p:cNvSpPr/>
            <p:nvPr/>
          </p:nvSpPr>
          <p:spPr>
            <a:xfrm>
              <a:off x="6170" y="4920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768" name="Shape 1768"/>
            <p:cNvSpPr txBox="1"/>
            <p:nvPr/>
          </p:nvSpPr>
          <p:spPr>
            <a:xfrm>
              <a:off x="6111" y="5049"/>
              <a:ext cx="992" cy="70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2935">
                  <a:solidFill>
                    <a:schemeClr val="lt1"/>
                  </a:solidFill>
                  <a:cs typeface="+mn-ea"/>
                  <a:sym typeface="+mn-lt"/>
                </a:rPr>
                <a:t>2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04055" y="1896110"/>
            <a:ext cx="629920" cy="609600"/>
            <a:chOff x="7088" y="1955"/>
            <a:chExt cx="992" cy="960"/>
          </a:xfrm>
        </p:grpSpPr>
        <p:sp>
          <p:nvSpPr>
            <p:cNvPr id="1769" name="Shape 1769"/>
            <p:cNvSpPr/>
            <p:nvPr/>
          </p:nvSpPr>
          <p:spPr>
            <a:xfrm>
              <a:off x="7120" y="1955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770" name="Shape 1770"/>
            <p:cNvSpPr txBox="1"/>
            <p:nvPr/>
          </p:nvSpPr>
          <p:spPr>
            <a:xfrm>
              <a:off x="7088" y="2084"/>
              <a:ext cx="992" cy="70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2935">
                  <a:solidFill>
                    <a:schemeClr val="lt1"/>
                  </a:solidFill>
                  <a:cs typeface="+mn-ea"/>
                  <a:sym typeface="+mn-lt"/>
                </a:rPr>
                <a:t>1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504055" y="4741545"/>
            <a:ext cx="629920" cy="609600"/>
            <a:chOff x="6388" y="7465"/>
            <a:chExt cx="992" cy="960"/>
          </a:xfrm>
        </p:grpSpPr>
        <p:sp>
          <p:nvSpPr>
            <p:cNvPr id="1771" name="Shape 1771"/>
            <p:cNvSpPr/>
            <p:nvPr/>
          </p:nvSpPr>
          <p:spPr>
            <a:xfrm>
              <a:off x="6404" y="7465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772" name="Shape 1772"/>
            <p:cNvSpPr txBox="1"/>
            <p:nvPr/>
          </p:nvSpPr>
          <p:spPr>
            <a:xfrm>
              <a:off x="6388" y="7594"/>
              <a:ext cx="992" cy="70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2935">
                  <a:solidFill>
                    <a:schemeClr val="lt1"/>
                  </a:solidFill>
                  <a:cs typeface="+mn-ea"/>
                  <a:sym typeface="+mn-lt"/>
                </a:rPr>
                <a:t>3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058496" y="1896110"/>
            <a:ext cx="630084" cy="609600"/>
            <a:chOff x="11116" y="2986"/>
            <a:chExt cx="992" cy="960"/>
          </a:xfrm>
        </p:grpSpPr>
        <p:sp>
          <p:nvSpPr>
            <p:cNvPr id="1773" name="Shape 1773"/>
            <p:cNvSpPr/>
            <p:nvPr/>
          </p:nvSpPr>
          <p:spPr>
            <a:xfrm>
              <a:off x="11148" y="2986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774" name="Shape 1774"/>
            <p:cNvSpPr txBox="1"/>
            <p:nvPr/>
          </p:nvSpPr>
          <p:spPr>
            <a:xfrm>
              <a:off x="11116" y="3244"/>
              <a:ext cx="992" cy="70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2935">
                  <a:solidFill>
                    <a:schemeClr val="lt1"/>
                  </a:solidFill>
                  <a:cs typeface="+mn-ea"/>
                  <a:sym typeface="+mn-lt"/>
                </a:rPr>
                <a:t>4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078980" y="4741545"/>
            <a:ext cx="629920" cy="609600"/>
            <a:chOff x="11116" y="7465"/>
            <a:chExt cx="992" cy="960"/>
          </a:xfrm>
        </p:grpSpPr>
        <p:sp>
          <p:nvSpPr>
            <p:cNvPr id="1775" name="Shape 1775"/>
            <p:cNvSpPr/>
            <p:nvPr/>
          </p:nvSpPr>
          <p:spPr>
            <a:xfrm>
              <a:off x="11132" y="7465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776" name="Shape 1776"/>
            <p:cNvSpPr txBox="1"/>
            <p:nvPr/>
          </p:nvSpPr>
          <p:spPr>
            <a:xfrm>
              <a:off x="11116" y="7594"/>
              <a:ext cx="992" cy="70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2935">
                  <a:solidFill>
                    <a:schemeClr val="lt1"/>
                  </a:solidFill>
                  <a:cs typeface="+mn-ea"/>
                  <a:sym typeface="+mn-lt"/>
                </a:rPr>
                <a:t>6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678420" y="3359150"/>
            <a:ext cx="629920" cy="609600"/>
            <a:chOff x="12092" y="5290"/>
            <a:chExt cx="992" cy="960"/>
          </a:xfrm>
        </p:grpSpPr>
        <p:sp>
          <p:nvSpPr>
            <p:cNvPr id="1777" name="Shape 1777"/>
            <p:cNvSpPr/>
            <p:nvPr/>
          </p:nvSpPr>
          <p:spPr>
            <a:xfrm>
              <a:off x="12108" y="5290"/>
              <a:ext cx="960" cy="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778" name="Shape 1778"/>
            <p:cNvSpPr txBox="1"/>
            <p:nvPr/>
          </p:nvSpPr>
          <p:spPr>
            <a:xfrm>
              <a:off x="12092" y="5419"/>
              <a:ext cx="992" cy="70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2935">
                  <a:solidFill>
                    <a:schemeClr val="lt1"/>
                  </a:solidFill>
                  <a:cs typeface="+mn-ea"/>
                  <a:sym typeface="+mn-lt"/>
                </a:rPr>
                <a:t>5</a:t>
              </a:r>
            </a:p>
          </p:txBody>
        </p:sp>
      </p:grpSp>
      <p:sp>
        <p:nvSpPr>
          <p:cNvPr id="1780" name="Shape 1780"/>
          <p:cNvSpPr txBox="1"/>
          <p:nvPr/>
        </p:nvSpPr>
        <p:spPr>
          <a:xfrm>
            <a:off x="1085215" y="1978025"/>
            <a:ext cx="3115945" cy="752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400"/>
              </a:spcAft>
              <a:buSzPct val="25000"/>
            </a:pPr>
            <a:r>
              <a:rPr lang="zh-CN" altLang="en-US" sz="2000" dirty="0">
                <a:cs typeface="+mn-ea"/>
                <a:sym typeface="+mn-lt"/>
              </a:rPr>
              <a:t>录入期初</a:t>
            </a:r>
            <a:r>
              <a:rPr lang="zh-CN" sz="2000" dirty="0">
                <a:cs typeface="+mn-ea"/>
                <a:sym typeface="+mn-lt"/>
              </a:rPr>
              <a:t>余额</a:t>
            </a:r>
            <a:r>
              <a:rPr lang="zh-CN" altLang="en-US" sz="2000" dirty="0">
                <a:cs typeface="+mn-ea"/>
                <a:sym typeface="+mn-lt"/>
              </a:rPr>
              <a:t>和添加会计科目（基础档案设置</a:t>
            </a:r>
            <a:r>
              <a:rPr lang="zh-CN" altLang="en-US" dirty="0">
                <a:cs typeface="+mn-ea"/>
                <a:sym typeface="+mn-lt"/>
              </a:rPr>
              <a:t>）</a:t>
            </a:r>
            <a:endParaRPr lang="en-US" dirty="0">
              <a:cs typeface="+mn-ea"/>
              <a:sym typeface="+mn-lt"/>
            </a:endParaRPr>
          </a:p>
        </p:txBody>
      </p:sp>
      <p:sp>
        <p:nvSpPr>
          <p:cNvPr id="1782" name="Shape 1782"/>
          <p:cNvSpPr txBox="1"/>
          <p:nvPr/>
        </p:nvSpPr>
        <p:spPr>
          <a:xfrm>
            <a:off x="1406101" y="4829044"/>
            <a:ext cx="3115717" cy="41036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spcAft>
                <a:spcPts val="400"/>
              </a:spcAft>
              <a:buSzPct val="25000"/>
              <a:defRPr sz="1600">
                <a:solidFill>
                  <a:schemeClr val="accent5"/>
                </a:solidFill>
                <a:cs typeface="+mn-ea"/>
              </a:defRPr>
            </a:lvl1pPr>
          </a:lstStyle>
          <a:p>
            <a:pPr algn="ctr"/>
            <a:r>
              <a:rPr lang="zh-CN" sz="2000" dirty="0">
                <a:solidFill>
                  <a:schemeClr val="tx1"/>
                </a:solidFill>
                <a:sym typeface="+mn-lt"/>
              </a:rPr>
              <a:t>生成记账凭证汇总</a:t>
            </a:r>
          </a:p>
        </p:txBody>
      </p:sp>
      <p:sp>
        <p:nvSpPr>
          <p:cNvPr id="1784" name="Shape 1784"/>
          <p:cNvSpPr txBox="1"/>
          <p:nvPr/>
        </p:nvSpPr>
        <p:spPr>
          <a:xfrm>
            <a:off x="1726776" y="3464907"/>
            <a:ext cx="2474381" cy="3977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spcAft>
                <a:spcPts val="400"/>
              </a:spcAft>
              <a:buSzPct val="25000"/>
              <a:defRPr sz="1600">
                <a:solidFill>
                  <a:schemeClr val="accent5"/>
                </a:solidFill>
                <a:cs typeface="+mn-ea"/>
              </a:defRPr>
            </a:lvl1pPr>
          </a:lstStyle>
          <a:p>
            <a:pPr algn="ctr"/>
            <a:r>
              <a:rPr lang="zh-CN" altLang="en-US" sz="2000" dirty="0">
                <a:solidFill>
                  <a:schemeClr val="tx1"/>
                </a:solidFill>
                <a:sym typeface="+mn-lt"/>
              </a:rPr>
              <a:t>凭证的录入</a:t>
            </a:r>
          </a:p>
        </p:txBody>
      </p:sp>
      <p:sp>
        <p:nvSpPr>
          <p:cNvPr id="1786" name="Shape 1786"/>
          <p:cNvSpPr txBox="1"/>
          <p:nvPr/>
        </p:nvSpPr>
        <p:spPr>
          <a:xfrm>
            <a:off x="7991475" y="2061845"/>
            <a:ext cx="3115945" cy="6686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120000"/>
              </a:lnSpc>
              <a:spcAft>
                <a:spcPts val="400"/>
              </a:spcAft>
              <a:buSzPct val="25000"/>
            </a:pPr>
            <a:r>
              <a:rPr lang="zh-CN" altLang="en-US" sz="2000" dirty="0">
                <a:cs typeface="+mn-ea"/>
                <a:sym typeface="+mn-lt"/>
              </a:rPr>
              <a:t>总账，明细账查询，凭证查询</a:t>
            </a:r>
          </a:p>
        </p:txBody>
      </p:sp>
      <p:sp>
        <p:nvSpPr>
          <p:cNvPr id="1788" name="Shape 1788"/>
          <p:cNvSpPr txBox="1"/>
          <p:nvPr/>
        </p:nvSpPr>
        <p:spPr>
          <a:xfrm>
            <a:off x="7991475" y="4674870"/>
            <a:ext cx="3115945" cy="7194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Aft>
                <a:spcPts val="400"/>
              </a:spcAft>
              <a:buSzPct val="25000"/>
              <a:defRPr sz="1600">
                <a:solidFill>
                  <a:schemeClr val="accent5"/>
                </a:solidFill>
                <a:cs typeface="+mn-ea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  <a:sym typeface="+mn-lt"/>
              </a:rPr>
              <a:t>科目汇总表，资产负债表，利润表。</a:t>
            </a:r>
            <a:endParaRPr lang="en-US" sz="2000" dirty="0">
              <a:solidFill>
                <a:schemeClr val="tx1"/>
              </a:solidFill>
              <a:sym typeface="+mn-lt"/>
            </a:endParaRPr>
          </a:p>
        </p:txBody>
      </p:sp>
      <p:sp>
        <p:nvSpPr>
          <p:cNvPr id="1790" name="Shape 1790"/>
          <p:cNvSpPr txBox="1"/>
          <p:nvPr/>
        </p:nvSpPr>
        <p:spPr>
          <a:xfrm>
            <a:off x="8493125" y="3452758"/>
            <a:ext cx="2474381" cy="41036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zh-CN"/>
            </a:defPPr>
            <a:lvl1pPr>
              <a:lnSpc>
                <a:spcPct val="120000"/>
              </a:lnSpc>
              <a:spcAft>
                <a:spcPts val="400"/>
              </a:spcAft>
              <a:buSzPct val="25000"/>
              <a:defRPr sz="1600">
                <a:solidFill>
                  <a:schemeClr val="accent5"/>
                </a:solidFill>
                <a:cs typeface="+mn-ea"/>
              </a:defRPr>
            </a:lvl1pPr>
          </a:lstStyle>
          <a:p>
            <a:r>
              <a:rPr lang="zh-CN" altLang="en-US" sz="2000" dirty="0">
                <a:solidFill>
                  <a:schemeClr val="tx1"/>
                </a:solidFill>
                <a:sym typeface="+mn-lt"/>
              </a:rPr>
              <a:t>生成余额表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15925" y="493395"/>
            <a:ext cx="4311650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+mj-lt"/>
                <a:ea typeface="+mj-lt"/>
              </a:rPr>
              <a:t>业务流程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0" grpId="0"/>
      <p:bldP spid="1780" grpId="1"/>
      <p:bldP spid="1780" grpId="2"/>
      <p:bldP spid="1780" grpId="3"/>
      <p:bldP spid="1782" grpId="0"/>
      <p:bldP spid="1784" grpId="0"/>
      <p:bldP spid="1786" grpId="0"/>
      <p:bldP spid="1788" grpId="0"/>
      <p:bldP spid="179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686679" y="3089354"/>
            <a:ext cx="4213051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2F2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部分代码介绍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477196" y="2875002"/>
            <a:ext cx="12093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</a:rPr>
              <a:t>02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672" r="2672" b="2672"/>
          <a:stretch>
            <a:fillRect/>
          </a:stretch>
        </p:blipFill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57999"/>
              <a:gd name="connsiteX1" fmla="*/ 12192001 w 12192001"/>
              <a:gd name="connsiteY1" fmla="*/ 0 h 6857999"/>
              <a:gd name="connsiteX2" fmla="*/ 12192001 w 12192001"/>
              <a:gd name="connsiteY2" fmla="*/ 6857999 h 6857999"/>
              <a:gd name="connsiteX3" fmla="*/ 0 w 1219200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7999">
                <a:moveTo>
                  <a:pt x="0" y="0"/>
                </a:moveTo>
                <a:lnTo>
                  <a:pt x="12192001" y="0"/>
                </a:lnTo>
                <a:lnTo>
                  <a:pt x="12192001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72" name="文本框 71"/>
          <p:cNvSpPr txBox="1"/>
          <p:nvPr/>
        </p:nvSpPr>
        <p:spPr>
          <a:xfrm>
            <a:off x="209550" y="266700"/>
            <a:ext cx="417195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明细账代码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5" y="812165"/>
            <a:ext cx="6806565" cy="45224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80020" y="1572260"/>
            <a:ext cx="4013835" cy="346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三段</a:t>
            </a:r>
            <a:r>
              <a:rPr lang="en-US" altLang="zh-CN" sz="2000"/>
              <a:t>if</a:t>
            </a:r>
            <a:r>
              <a:rPr lang="zh-CN" altLang="en-US" sz="2000"/>
              <a:t>语句就是判断该会计科目的编码位置是</a:t>
            </a:r>
            <a:r>
              <a:rPr lang="en-US" altLang="zh-CN" sz="2000"/>
              <a:t>4 </a:t>
            </a:r>
            <a:r>
              <a:rPr lang="zh-CN" altLang="en-US" sz="2000"/>
              <a:t>还是</a:t>
            </a:r>
            <a:r>
              <a:rPr lang="en-US" altLang="zh-CN" sz="2000"/>
              <a:t>4-2 </a:t>
            </a:r>
            <a:r>
              <a:rPr lang="zh-CN" altLang="en-US" sz="2000"/>
              <a:t>还是</a:t>
            </a:r>
            <a:r>
              <a:rPr lang="en-US" altLang="zh-CN" sz="2000"/>
              <a:t>4-2-2 ZZMC </a:t>
            </a:r>
            <a:r>
              <a:rPr lang="zh-CN" altLang="en-US" sz="2000"/>
              <a:t>代表的是编码为</a:t>
            </a:r>
            <a:r>
              <a:rPr lang="en-US" altLang="zh-CN" sz="2000"/>
              <a:t>4 </a:t>
            </a:r>
            <a:r>
              <a:rPr lang="zh-CN" altLang="en-US" sz="2000"/>
              <a:t>的那一级 </a:t>
            </a:r>
            <a:r>
              <a:rPr lang="en-US" altLang="zh-CN" sz="2000"/>
              <a:t>EJMC</a:t>
            </a:r>
            <a:r>
              <a:rPr lang="zh-CN" altLang="en-US" sz="2000"/>
              <a:t>就是剩余的编码级数，Private Sub ListBox1_DblClick(ByVal Cancel As MSForms.ReturnBoolean) 这个交互操作是与明细账查询这个函数对应，双击相应位置后会出现一个</a:t>
            </a:r>
            <a:r>
              <a:rPr lang="en-US" altLang="zh-CN" sz="2000"/>
              <a:t>list</a:t>
            </a:r>
            <a:r>
              <a:rPr lang="zh-CN" altLang="en-US" sz="2000"/>
              <a:t>然后选择就会自动生成相应科目信息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1402080"/>
            <a:ext cx="5895340" cy="3342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672" r="2672" b="2672"/>
          <a:stretch>
            <a:fillRect/>
          </a:stretch>
        </p:blipFill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57999"/>
              <a:gd name="connsiteX1" fmla="*/ 12192001 w 12192001"/>
              <a:gd name="connsiteY1" fmla="*/ 0 h 6857999"/>
              <a:gd name="connsiteX2" fmla="*/ 12192001 w 12192001"/>
              <a:gd name="connsiteY2" fmla="*/ 6857999 h 6857999"/>
              <a:gd name="connsiteX3" fmla="*/ 0 w 1219200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7999">
                <a:moveTo>
                  <a:pt x="0" y="0"/>
                </a:moveTo>
                <a:lnTo>
                  <a:pt x="12192001" y="0"/>
                </a:lnTo>
                <a:lnTo>
                  <a:pt x="12192001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2" name="文本框 21"/>
          <p:cNvSpPr txBox="1"/>
          <p:nvPr/>
        </p:nvSpPr>
        <p:spPr>
          <a:xfrm>
            <a:off x="209550" y="266700"/>
            <a:ext cx="4171950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权限的设置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945" y="266700"/>
            <a:ext cx="4154805" cy="6230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33825" y="2392045"/>
            <a:ext cx="362712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界面的权限设置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" y="880110"/>
            <a:ext cx="5923915" cy="32473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42085" y="4312285"/>
            <a:ext cx="407289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/>
              <a:t>记账凭证的权限设置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610" y="266700"/>
            <a:ext cx="5733415" cy="62306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353550" y="2174240"/>
            <a:ext cx="2362200" cy="97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凭证处理的权限设置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xit" presetSubtype="1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4"/>
      <p:bldP spid="3" grpId="5"/>
      <p:bldP spid="3" grpId="6"/>
      <p:bldP spid="5" grpId="2"/>
      <p:bldP spid="5" grpId="3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447699" y="2875002"/>
            <a:ext cx="5422534" cy="1107996"/>
            <a:chOff x="6365830" y="2568689"/>
            <a:chExt cx="5422534" cy="1107996"/>
          </a:xfrm>
        </p:grpSpPr>
        <p:sp>
          <p:nvSpPr>
            <p:cNvPr id="12" name="文本框 11"/>
            <p:cNvSpPr txBox="1"/>
            <p:nvPr/>
          </p:nvSpPr>
          <p:spPr>
            <a:xfrm>
              <a:off x="7575313" y="2783676"/>
              <a:ext cx="4213051" cy="678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rgbClr val="F2F2F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发现的问题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365830" y="2568689"/>
              <a:ext cx="120936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</a:rPr>
                <a:t>03</a:t>
              </a:r>
              <a:endParaRPr lang="zh-CN" altLang="en-US" sz="66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水墨">
      <a:dk1>
        <a:srgbClr val="FFFFFF"/>
      </a:dk1>
      <a:lt1>
        <a:sysClr val="window" lastClr="FFFFFF"/>
      </a:lt1>
      <a:dk2>
        <a:srgbClr val="FFFFFF"/>
      </a:dk2>
      <a:lt2>
        <a:srgbClr val="FFFFFF"/>
      </a:lt2>
      <a:accent1>
        <a:srgbClr val="C4C4C3"/>
      </a:accent1>
      <a:accent2>
        <a:srgbClr val="6D6C6B"/>
      </a:accent2>
      <a:accent3>
        <a:srgbClr val="C4C4C3"/>
      </a:accent3>
      <a:accent4>
        <a:srgbClr val="6D6C6B"/>
      </a:accent4>
      <a:accent5>
        <a:srgbClr val="FFFFFF"/>
      </a:accent5>
      <a:accent6>
        <a:srgbClr val="6D6C6B"/>
      </a:accent6>
      <a:hlink>
        <a:srgbClr val="C4C4C3"/>
      </a:hlink>
      <a:folHlink>
        <a:srgbClr val="6D6C6B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379</Words>
  <Application>Microsoft Macintosh PowerPoint</Application>
  <PresentationFormat>宽屏</PresentationFormat>
  <Paragraphs>54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Arial</vt:lpstr>
      <vt:lpstr>等线</vt:lpstr>
      <vt:lpstr>方正大黑简体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Vip0763</dc:creator>
  <cp:lastModifiedBy>734194171@qq.com</cp:lastModifiedBy>
  <cp:revision>18</cp:revision>
  <dcterms:created xsi:type="dcterms:W3CDTF">2017-03-15T08:34:00Z</dcterms:created>
  <dcterms:modified xsi:type="dcterms:W3CDTF">2017-05-15T04:36:46Z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